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70C8-2825-526F-08C9-501E6C947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6EF62-1179-D003-B6D4-6063DF337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5B9C4-BCF5-FD18-1D16-C83564CA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DCEB5-0A12-2001-E909-FAABBCD6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6708C-DF34-3B5E-0531-71CB3975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54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23A7-A1E3-0ACB-394C-1B024EE0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1E122-EF07-E0A2-C08F-E9994437F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B2AC-5E83-0755-E78B-6B9130E2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32F13-366A-0DBB-9603-065BBE14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FC5E6-46D5-06CD-4EBE-035DB579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150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ABD05-7EC2-1F62-81FA-83F9B0AB5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F1414-C8F2-F6C9-59CC-4FA87C98A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4BE13-8920-9459-6CB6-7FE47834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CA68-4C5C-AFC5-7523-2D6EC8A2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6B46-C875-DE67-52DE-15A6403D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27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E0D0-CF7B-E5F3-9BA5-E44EDDAE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827F-072F-4522-F662-457B0CF4C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AD0A3-3AC9-FB10-1AB6-FB4474CF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09D9A-C634-1978-08DE-FA6C786E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2A515-2CB7-7BB9-0CA5-80B77629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316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459F2-B9E3-4655-BA02-CDECDAAD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568FC-0A10-774E-4DB3-857C31D06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2D137-5EA5-0CD2-09ED-B509D48D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4833D-C1C6-7A09-6C2B-3F20A845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C7D0B-81A1-C96A-0664-B5BADCDC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550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CF80-F082-28D9-7AE5-19EA2DBC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11805-B0AA-C106-D711-891C956AF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5DBBD-B07D-BAF9-E5D4-F4C980A87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F5F11-ABD0-9F1E-1EBB-C924018A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BDCE6-76E5-E639-53A0-6A35CFAD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9120D-F3E9-0DAB-4A16-38BD0DC9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762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5ACD-EB04-88E7-F87A-FBC74FA7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A091A-5990-8BD0-6317-EA93699B7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3FF88-6EEC-F8A0-A3FB-EE5DD63DD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ECF37-BF6D-263E-3C3B-0FD3A9938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38E53-84AB-F035-57F1-0A495E2A7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99BC3-2BBB-1BBE-1FF3-9EF85BED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AB2BBC-871E-5F43-7116-964DD409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733A31-E216-CE9E-F79D-BBDDC217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25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C582-4E74-DF4A-304E-48366EA9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BC41F-5156-9094-F831-7D8A01C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05D19-8AB4-A8A3-6197-DD9F2903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E92CC-F73E-1E95-F70B-89B3E13B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697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DAB14-E249-7429-F293-3582108F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CD0B9-39E9-E28A-C42F-BF53EC57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8AC23-B85C-FEEC-89F7-88ECB2C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67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F22B-9940-EC07-3C2E-0C068A0B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3FB6-D51F-792E-7C6E-A36DABB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DB8C7-834F-D1C9-1812-90C2302BC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77327-9E29-A8DC-CD4A-850DD1D3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ADD2-14F0-1FD7-A70F-BEF1EBA6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3FF51-9086-742F-21F8-542CBC79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867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0048-2658-A44D-59BD-6CDA42C2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AA505-4D1C-4F01-0C72-DDE489936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0E42C-4854-6F4D-CF65-58A7ED4FF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6A6E0-28DB-F1C6-880F-89A29DC0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FC99F-09BB-287B-E874-85294090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7133A-4AA9-50E6-1007-01CE644A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221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A144CB-CF3D-0FA9-5D97-808636F6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CD0F9-B315-FAB9-FB24-13E1AB759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3DB6-6703-5B0D-3AFC-1FDAC15D5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6019-CF5C-4D93-A7C8-C0A3DD9441A0}" type="datetimeFigureOut">
              <a:rPr lang="en-ZA" smtClean="0"/>
              <a:t>2023/04/05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0D6CD-B95B-2416-CCB0-985767FBC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915A4-9EE3-19D8-F037-094F0A598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1DE7-08DC-4FE4-BE03-29FB2A0AE6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17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188ED4-C93F-7DA7-1B3D-80681D1EC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" y="2050891"/>
            <a:ext cx="10692384" cy="2756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581B3C-2E50-3977-0CF8-5AD210E29E91}"/>
              </a:ext>
            </a:extLst>
          </p:cNvPr>
          <p:cNvSpPr txBox="1"/>
          <p:nvPr/>
        </p:nvSpPr>
        <p:spPr>
          <a:xfrm>
            <a:off x="5260848" y="1316736"/>
            <a:ext cx="295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Flight Strip 1 = Pre-printed</a:t>
            </a:r>
          </a:p>
        </p:txBody>
      </p:sp>
    </p:spTree>
    <p:extLst>
      <p:ext uri="{BB962C8B-B14F-4D97-AF65-F5344CB8AC3E}">
        <p14:creationId xmlns:p14="http://schemas.microsoft.com/office/powerpoint/2010/main" val="268141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E6074C-6B69-13BE-150A-0F7FCBD9F5D5}"/>
              </a:ext>
            </a:extLst>
          </p:cNvPr>
          <p:cNvSpPr txBox="1"/>
          <p:nvPr/>
        </p:nvSpPr>
        <p:spPr>
          <a:xfrm>
            <a:off x="4462091" y="1054608"/>
            <a:ext cx="320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Flight Strip 2 = Thermal Printing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0AA2F7-D800-3469-B5DD-D08F77F54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32" y="2418287"/>
            <a:ext cx="11052048" cy="20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5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13C3BB-6DF2-08FE-B7D5-51E206D88247}"/>
              </a:ext>
            </a:extLst>
          </p:cNvPr>
          <p:cNvSpPr txBox="1"/>
          <p:nvPr/>
        </p:nvSpPr>
        <p:spPr>
          <a:xfrm>
            <a:off x="4462091" y="1054608"/>
            <a:ext cx="320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Flight Strip 3 = Pre-printed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90DB78-4E53-22B8-23A9-FBC7BC578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76" y="2576512"/>
            <a:ext cx="10655808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5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E6074C-6B69-13BE-150A-0F7FCBD9F5D5}"/>
              </a:ext>
            </a:extLst>
          </p:cNvPr>
          <p:cNvSpPr txBox="1"/>
          <p:nvPr/>
        </p:nvSpPr>
        <p:spPr>
          <a:xfrm>
            <a:off x="4462091" y="1054608"/>
            <a:ext cx="320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Flight Strip 4 = Thermal Printing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27D61F-526B-1972-9A88-2A7A3A27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30170"/>
            <a:ext cx="10966704" cy="219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4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Nel</dc:creator>
  <cp:lastModifiedBy>David Nel</cp:lastModifiedBy>
  <cp:revision>3</cp:revision>
  <dcterms:created xsi:type="dcterms:W3CDTF">2023-04-05T07:34:28Z</dcterms:created>
  <dcterms:modified xsi:type="dcterms:W3CDTF">2023-04-05T08:20:06Z</dcterms:modified>
</cp:coreProperties>
</file>