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8" r:id="rId3"/>
  </p:sldMasterIdLst>
  <p:sldIdLst>
    <p:sldId id="268" r:id="rId4"/>
    <p:sldId id="271" r:id="rId5"/>
    <p:sldId id="270" r:id="rId6"/>
    <p:sldId id="269" r:id="rId7"/>
    <p:sldId id="272" r:id="rId8"/>
    <p:sldId id="273" r:id="rId9"/>
    <p:sldId id="274" r:id="rId10"/>
    <p:sldId id="275" r:id="rId11"/>
    <p:sldId id="276" r:id="rId12"/>
    <p:sldId id="27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58" d="100"/>
          <a:sy n="58" d="100"/>
        </p:scale>
        <p:origin x="80" y="3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C852AB-44B3-8D4C-B24D-77A83D0269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14"/>
            <a:ext cx="12192000" cy="68531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1E75A5-E893-114B-AF66-2265724E36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21F855-CE2F-BD47-A52E-C84CB5794B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CA81B-B584-CE48-987C-03E2525AC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C03D-2140-6B4B-90C7-476FC85DD718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FB195-5176-E645-BFA1-BA7F8473E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953DF-4170-4F49-88B2-C50995D3A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E648-1FE2-8C43-BB16-E8E04F731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974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EACFC-5C98-D144-A900-806723C16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7D5115-6CA3-7246-BACC-FFF034AC6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C03D-2140-6B4B-90C7-476FC85DD718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170C0E-6A34-674E-B4B4-A441F5BED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560B29-CC0E-7740-ABC4-2184491C3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E648-1FE2-8C43-BB16-E8E04F731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60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F330AF-B34F-4843-82E9-DEFFC32E5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C03D-2140-6B4B-90C7-476FC85DD718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3160E3-E98F-A24A-9583-0D3998001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868AC-07B8-AA48-9A41-973224580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E648-1FE2-8C43-BB16-E8E04F731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15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5E386-DDAE-D24E-AB3D-7B35D0679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739E7-D199-8F42-A781-E0199665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3C1479-DEC5-CD41-830D-A7D0CC013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9E74B2-FD2C-FF47-A4B2-925B2EA0D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C03D-2140-6B4B-90C7-476FC85DD718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C2497-5DDA-B44D-A59A-BD4D59206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E9C83C-BA9F-8747-9791-6A7210431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E648-1FE2-8C43-BB16-E8E04F731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016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CC04D-83C5-004E-A37A-1AC318F1D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0FB4AD-274F-E747-BE06-F2CF4D7048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71D617-43ED-6D4E-BBED-91420FFC1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D55DDB-F3CE-ED40-9E7C-82A9376C2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C03D-2140-6B4B-90C7-476FC85DD718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FEB1A0-7A10-174C-B22C-33497CEF4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FDFE9-888D-6149-A7E9-6123A0270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E648-1FE2-8C43-BB16-E8E04F731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7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4D1BB-36FA-BA46-AAC2-49254408C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7CC305-31FD-0A40-8DD2-5C9E3377ED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3FA09-9A49-B243-B189-BF272EDD9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C03D-2140-6B4B-90C7-476FC85DD718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4497A-F70B-1646-9817-119BE8964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7BEDA-E587-EF4D-89BF-A161FA89E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E648-1FE2-8C43-BB16-E8E04F731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176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8A079E-DE6D-1A46-841B-D65FC13C82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38E567-E839-B04D-98B2-D16071582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4378A-C19C-D04B-9E07-FBA848137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C03D-2140-6B4B-90C7-476FC85DD718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035D2-A55E-EF4B-BC79-0A9BDC13F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51C4C-DFB4-504F-B150-4897ABB47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E648-1FE2-8C43-BB16-E8E04F731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8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486_ ATNS PPT Presentation templates_Blue option_V1_16.09.15_N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3713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2652F-0A89-5B47-AD47-10D9D2A58E5D}" type="datetime1">
              <a:rPr lang="en-ZA" smtClean="0"/>
              <a:t>2024/04/16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3EAF-21DA-7A47-83C8-2820E7475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714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486_ ATNS PPT Presentation templates_Blue option_V1_16.09.15_NM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0" y="0"/>
            <a:ext cx="12309884" cy="6912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46594"/>
            <a:ext cx="109728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27585" y="6356351"/>
            <a:ext cx="2375311" cy="365125"/>
          </a:xfrm>
        </p:spPr>
        <p:txBody>
          <a:bodyPr/>
          <a:lstStyle/>
          <a:p>
            <a:fld id="{0688B289-3EF5-C84B-A71A-4AE775296EBD}" type="datetime1">
              <a:rPr lang="en-ZA" smtClean="0"/>
              <a:t>2024/04/16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73544" y="6356351"/>
            <a:ext cx="31528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3EAF-21DA-7A47-83C8-2820E7475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486_ ATNS PPT Presentation templates_Blue option_V1_16.09.15_NM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373997" cy="694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55069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993516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921196" y="6356351"/>
            <a:ext cx="1487029" cy="365125"/>
          </a:xfrm>
        </p:spPr>
        <p:txBody>
          <a:bodyPr/>
          <a:lstStyle/>
          <a:p>
            <a:fld id="{B96AB11A-85A6-3A45-B8EE-46F9F2BAE0B1}" type="datetime1">
              <a:rPr lang="en-ZA" smtClean="0"/>
              <a:t>2024/04/16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44707" y="6356351"/>
            <a:ext cx="149788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35651" y="6356351"/>
            <a:ext cx="1660696" cy="365125"/>
          </a:xfrm>
        </p:spPr>
        <p:txBody>
          <a:bodyPr/>
          <a:lstStyle/>
          <a:p>
            <a:fld id="{9C073EAF-21DA-7A47-83C8-2820E74753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18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86_ ATNS PPT Presentation templates_Blue option_V1_16.09.15_NM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309884" cy="691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1822"/>
            <a:ext cx="10972800" cy="50581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780091" y="6356351"/>
            <a:ext cx="1674308" cy="365125"/>
          </a:xfrm>
        </p:spPr>
        <p:txBody>
          <a:bodyPr/>
          <a:lstStyle/>
          <a:p>
            <a:fld id="{DCC8FB94-9BD0-D941-AF38-CF5BA8465182}" type="datetime1">
              <a:rPr lang="en-ZA" smtClean="0"/>
              <a:t>2024/04/16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701289" y="6356351"/>
            <a:ext cx="1617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579070" y="6356351"/>
            <a:ext cx="1866925" cy="365125"/>
          </a:xfrm>
        </p:spPr>
        <p:txBody>
          <a:bodyPr/>
          <a:lstStyle/>
          <a:p>
            <a:fld id="{9C073EAF-21DA-7A47-83C8-2820E74753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639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637ED2-8160-8A4F-8DB2-3F67D3909A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84"/>
            <a:ext cx="12192000" cy="6839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C0548D-AB7D-BB42-9069-29F29DD91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03D7D-C424-3441-8746-90240194D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6CC99-86AD-DE48-8A74-177BA3B40C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8661" y="6311900"/>
            <a:ext cx="2743200" cy="365125"/>
          </a:xfrm>
        </p:spPr>
        <p:txBody>
          <a:bodyPr/>
          <a:lstStyle/>
          <a:p>
            <a:fld id="{3177C03D-2140-6B4B-90C7-476FC85DD718}" type="datetimeFigureOut">
              <a:rPr lang="en-US" smtClean="0"/>
              <a:t>4/16/2024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F289E-D624-854A-9F52-8710AEEFF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5430" y="6330227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B580F-0947-C54E-AFF1-04F18FA2A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50"/>
            <a:ext cx="705678" cy="365125"/>
          </a:xfrm>
        </p:spPr>
        <p:txBody>
          <a:bodyPr/>
          <a:lstStyle/>
          <a:p>
            <a:fld id="{E9DBE648-1FE2-8C43-BB16-E8E04F7318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014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486_ ATNS PPT Presentation templates_Blue option_V1_16.09.15_NM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0" y="0"/>
            <a:ext cx="12309884" cy="691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36246"/>
            <a:ext cx="10972800" cy="48139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866924" y="6356351"/>
            <a:ext cx="2637575" cy="365125"/>
          </a:xfrm>
        </p:spPr>
        <p:txBody>
          <a:bodyPr/>
          <a:lstStyle/>
          <a:p>
            <a:fld id="{9B02A518-C040-2946-9285-33190E74D4A8}" type="datetime1">
              <a:rPr lang="en-ZA" smtClean="0"/>
              <a:t>2024/04/16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188315" y="6356351"/>
            <a:ext cx="283808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3EAF-21DA-7A47-83C8-2820E7475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72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ge 5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0" y="-10583"/>
            <a:ext cx="12312625" cy="6912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28751-217C-9D47-84B3-400B6D422741}" type="datetime1">
              <a:rPr lang="en-ZA" smtClean="0"/>
              <a:t>2024/04/16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3EAF-21DA-7A47-83C8-2820E74753B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306996" y="1048356"/>
            <a:ext cx="4966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14571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2CD86-89E8-AA4B-951F-07D54B6537E1}" type="datetime1">
              <a:rPr lang="en-ZA" smtClean="0"/>
              <a:t>2024/04/16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3EAF-21DA-7A47-83C8-2820E7475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99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91E87-9FEF-BA4E-96B2-8B2FB404950B}" type="datetime1">
              <a:rPr lang="en-ZA" smtClean="0"/>
              <a:t>2024/04/16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3EAF-21DA-7A47-83C8-2820E7475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297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BB2B-4685-A94D-B5B3-C3600BC740E2}" type="datetime1">
              <a:rPr lang="en-ZA" smtClean="0"/>
              <a:t>2024/04/16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3EAF-21DA-7A47-83C8-2820E7475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697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96CC4-AA5E-224C-AC0E-CBF845FC0241}" type="datetime1">
              <a:rPr lang="en-ZA" smtClean="0"/>
              <a:t>2024/04/16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3EAF-21DA-7A47-83C8-2820E7475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571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0C7E8-A02D-354A-B53A-781C41FDDE1A}" type="datetime1">
              <a:rPr lang="en-ZA" smtClean="0"/>
              <a:t>2024/04/16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3EAF-21DA-7A47-83C8-2820E7475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936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2C9EBA-967E-2E4C-84B4-B858253A1E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26"/>
            <a:ext cx="12192000" cy="68401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D94C39-2CF2-454D-989A-EFD083D70B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0374" y="2513184"/>
            <a:ext cx="4131365" cy="1499199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083B7B-D1F8-BD47-B81E-3C8E7DD269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70374" y="4139982"/>
            <a:ext cx="3647661" cy="1039536"/>
          </a:xfr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8F462-0DEA-8143-9D0B-2930AF631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97EC1-6B7C-CB4D-B026-91D8BB15F45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D9B88-A25A-654F-8FC2-80E5E4573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DF258-7499-E040-9576-1E94B8B6F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8EB56-97FE-384C-BE8B-52BF9FD09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335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ABD18A-63CD-D743-AC68-73D0C54AAE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77"/>
            <a:ext cx="12192000" cy="68368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50C673-9451-1149-9E3A-3A6B5476C5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58270" y="2766218"/>
            <a:ext cx="4459356" cy="1325563"/>
          </a:xfrm>
        </p:spPr>
        <p:txBody>
          <a:bodyPr/>
          <a:lstStyle>
            <a:lvl1pPr>
              <a:defRPr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SUB-DIVIDER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DCBA9-B59B-7C4F-977F-A0CCE0F29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97EC1-6B7C-CB4D-B026-91D8BB15F45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F1F8E-42EB-1B44-9902-04C0C02D5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5B333-D2BE-854C-B8B2-0F43EA564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8EB56-97FE-384C-BE8B-52BF9FD09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981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40D37CF-DA36-B64D-9090-D2BF3FEC4F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77"/>
            <a:ext cx="12192000" cy="683684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45E1F-04E2-5648-A4E0-4D5638274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97EC1-6B7C-CB4D-B026-91D8BB15F45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0DBC6-0FFE-6B49-B480-A95D9A1B6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4F4D8-1FBF-F943-A18E-7BCC65FE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8EB56-97FE-384C-BE8B-52BF9FD09D7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A1A41B0-64DC-4242-B14F-8769B7EE27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58270" y="2766218"/>
            <a:ext cx="4459356" cy="1325563"/>
          </a:xfrm>
        </p:spPr>
        <p:txBody>
          <a:bodyPr/>
          <a:lstStyle>
            <a:lvl1pPr>
              <a:defRPr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SUB-DIVIDER</a:t>
            </a:r>
          </a:p>
        </p:txBody>
      </p:sp>
    </p:spTree>
    <p:extLst>
      <p:ext uri="{BB962C8B-B14F-4D97-AF65-F5344CB8AC3E}">
        <p14:creationId xmlns:p14="http://schemas.microsoft.com/office/powerpoint/2010/main" val="4116670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76BE309-404D-FB4E-8780-EEADE4DF9C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138"/>
            <a:ext cx="12192000" cy="68317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F3B271-B021-0C48-843F-41D5B6FAA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7634" y="1709738"/>
            <a:ext cx="442981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49B149-EF9F-3E40-9EB1-DBDEF3004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7634" y="4589463"/>
            <a:ext cx="442981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76FB5-3C18-2242-B055-E40ED9572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C03D-2140-6B4B-90C7-476FC85DD718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D7A85-BB10-6D4F-900C-A7099013A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5FA05-5C8F-844B-B769-EBF9F83B2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4504" y="6356350"/>
            <a:ext cx="1258956" cy="365125"/>
          </a:xfrm>
        </p:spPr>
        <p:txBody>
          <a:bodyPr/>
          <a:lstStyle/>
          <a:p>
            <a:fld id="{E9DBE648-1FE2-8C43-BB16-E8E04F7318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8081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541546-B1B0-FD41-8984-5E290166DE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84"/>
            <a:ext cx="12192000" cy="68326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43F2FF-BA9F-AC43-9C6E-ED50C9574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4A649-4BBE-5743-B152-E520CAB2AB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993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1207B3-E655-E747-8C26-AECD9FBEB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993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DE0FB-5E24-9A46-823D-E51869F49F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82346"/>
            <a:ext cx="858078" cy="365125"/>
          </a:xfrm>
        </p:spPr>
        <p:txBody>
          <a:bodyPr/>
          <a:lstStyle/>
          <a:p>
            <a:fld id="{E5197EC1-6B7C-CB4D-B026-91D8BB15F457}" type="datetimeFigureOut">
              <a:rPr lang="en-US" smtClean="0"/>
              <a:t>4/16/2024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FD69D-6BA3-E741-A80E-6AEFE522E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95061" y="6182346"/>
            <a:ext cx="412473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A26308-F3D4-B040-AE93-985CF1E36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72200" y="6182345"/>
            <a:ext cx="1606826" cy="365125"/>
          </a:xfrm>
        </p:spPr>
        <p:txBody>
          <a:bodyPr/>
          <a:lstStyle/>
          <a:p>
            <a:fld id="{7A28EB56-97FE-384C-BE8B-52BF9FD09D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8077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BD0E3B8-842F-3A4A-AC8E-CD36DE9F73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29"/>
            <a:ext cx="12192000" cy="6833541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917B28-4920-9949-8F7A-49204EB64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97EC1-6B7C-CB4D-B026-91D8BB15F45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6B2D10-CC94-0745-9EE3-7E66932EE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13AA0D-79AC-3E46-B80F-5743A121D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8EB56-97FE-384C-BE8B-52BF9FD09D7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7B63C54-0075-D448-91BA-3BAEEEC747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58270" y="2766218"/>
            <a:ext cx="4459356" cy="1325563"/>
          </a:xfrm>
        </p:spPr>
        <p:txBody>
          <a:bodyPr/>
          <a:lstStyle>
            <a:lvl1pPr>
              <a:defRPr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SUB-DIVIDER</a:t>
            </a:r>
          </a:p>
        </p:txBody>
      </p:sp>
    </p:spTree>
    <p:extLst>
      <p:ext uri="{BB962C8B-B14F-4D97-AF65-F5344CB8AC3E}">
        <p14:creationId xmlns:p14="http://schemas.microsoft.com/office/powerpoint/2010/main" val="7077268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CBF70C-A73A-C344-AD99-6A7E47FD3F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66"/>
            <a:ext cx="12192000" cy="684106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0DC60-0786-F145-9E9E-38150DF0D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97EC1-6B7C-CB4D-B026-91D8BB15F45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F99E6F-AB15-FD4D-8E31-C281BF8E5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F0C499-8DFF-0246-8D8A-35A69892C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8EB56-97FE-384C-BE8B-52BF9FD09D7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004F413-DB59-6648-AF20-7E512A905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75373" y="2766218"/>
            <a:ext cx="3591339" cy="1325563"/>
          </a:xfrm>
        </p:spPr>
        <p:txBody>
          <a:bodyPr/>
          <a:lstStyle>
            <a:lvl1pPr>
              <a:defRPr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8653700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79A06C-EA4D-A448-824A-2A7230E57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97EC1-6B7C-CB4D-B026-91D8BB15F45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EBB289-E81C-F545-A81C-003E03B1E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72AB5-430A-DE46-8994-5A7950EB7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8EB56-97FE-384C-BE8B-52BF9FD09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42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BBC57-0713-1B4E-A347-A961DB976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7E5B6-8DE8-BE4D-973B-251B3AD48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223F76-237D-5842-8E71-01C0D8096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F53664-20D8-7A45-B9CC-8829E458A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97EC1-6B7C-CB4D-B026-91D8BB15F45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03080-425A-A24A-8B0E-C11694054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A59FA8-302A-4D47-A09C-C1E3892F9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8EB56-97FE-384C-BE8B-52BF9FD09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656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0E262-4034-8F4F-A849-638163123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5FF29C-6B35-DB49-B28A-CE315962D9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7DD7A-EF99-FC47-AD85-59D60CCE4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B02E8D-B353-DC49-BCB9-D29C7B85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97EC1-6B7C-CB4D-B026-91D8BB15F45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F960E7-56CB-7C47-A118-870E5D530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B8E48B-CDF3-6D4A-BDAE-AC9D6B6C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8EB56-97FE-384C-BE8B-52BF9FD09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48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5E49E-E514-5F42-86CE-294CED671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FF4EB9-A970-064E-AF71-904607025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54F8E-584C-D24A-AECF-14EA8C62A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97EC1-6B7C-CB4D-B026-91D8BB15F45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FB6DC-214C-8A47-925F-DE7816960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3534E-E95C-7342-BAF5-5E4098AEE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8EB56-97FE-384C-BE8B-52BF9FD09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852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390E2B-803E-EC45-9DEA-03250444B4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3C531-7BA9-4C4B-94DE-E55806DC4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2EE9F-979F-2640-9099-1FF4947C5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97EC1-6B7C-CB4D-B026-91D8BB15F45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2730E-37D2-624C-8D7A-303E310E1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8BBB3-8229-F14C-B07F-087CD546F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8EB56-97FE-384C-BE8B-52BF9FD09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40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3719700-8DF4-BF43-B832-35B3075ADB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84"/>
            <a:ext cx="12192000" cy="6839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F3B271-B021-0C48-843F-41D5B6FAA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7634" y="1709738"/>
            <a:ext cx="442981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49B149-EF9F-3E40-9EB1-DBDEF3004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7634" y="4589463"/>
            <a:ext cx="442981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76FB5-3C18-2242-B055-E40ED9572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C03D-2140-6B4B-90C7-476FC85DD718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D7A85-BB10-6D4F-900C-A7099013A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5FA05-5C8F-844B-B769-EBF9F83B2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4504" y="6356350"/>
            <a:ext cx="1258956" cy="365125"/>
          </a:xfrm>
        </p:spPr>
        <p:txBody>
          <a:bodyPr/>
          <a:lstStyle/>
          <a:p>
            <a:fld id="{E9DBE648-1FE2-8C43-BB16-E8E04F7318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754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1E6B07-7A36-A242-A709-F62BF50B2F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88"/>
            <a:ext cx="12192000" cy="68350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F3B271-B021-0C48-843F-41D5B6FAA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7634" y="1709738"/>
            <a:ext cx="442981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49B149-EF9F-3E40-9EB1-DBDEF3004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7634" y="4589463"/>
            <a:ext cx="442981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76FB5-3C18-2242-B055-E40ED9572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C03D-2140-6B4B-90C7-476FC85DD718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D7A85-BB10-6D4F-900C-A7099013A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5FA05-5C8F-844B-B769-EBF9F83B2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4504" y="6356350"/>
            <a:ext cx="1258956" cy="365125"/>
          </a:xfrm>
        </p:spPr>
        <p:txBody>
          <a:bodyPr/>
          <a:lstStyle/>
          <a:p>
            <a:fld id="{E9DBE648-1FE2-8C43-BB16-E8E04F7318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329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83ACA6-6C53-A848-AC86-5E5E4A73CD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77"/>
            <a:ext cx="12192000" cy="68542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F3B271-B021-0C48-843F-41D5B6FAA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7634" y="1709738"/>
            <a:ext cx="442981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49B149-EF9F-3E40-9EB1-DBDEF3004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7634" y="4589463"/>
            <a:ext cx="442981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76FB5-3C18-2242-B055-E40ED9572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C03D-2140-6B4B-90C7-476FC85DD718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D7A85-BB10-6D4F-900C-A7099013A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5FA05-5C8F-844B-B769-EBF9F83B2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4504" y="6356350"/>
            <a:ext cx="1258956" cy="365125"/>
          </a:xfrm>
        </p:spPr>
        <p:txBody>
          <a:bodyPr/>
          <a:lstStyle/>
          <a:p>
            <a:fld id="{E9DBE648-1FE2-8C43-BB16-E8E04F7318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463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803985-4884-D744-B9B0-481A0CD3C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33"/>
            <a:ext cx="12192000" cy="68359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F3B271-B021-0C48-843F-41D5B6FAA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7634" y="1709738"/>
            <a:ext cx="442981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49B149-EF9F-3E40-9EB1-DBDEF3004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7634" y="4589463"/>
            <a:ext cx="442981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76FB5-3C18-2242-B055-E40ED9572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C03D-2140-6B4B-90C7-476FC85DD718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D7A85-BB10-6D4F-900C-A7099013A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5FA05-5C8F-844B-B769-EBF9F83B2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4504" y="6356350"/>
            <a:ext cx="1258956" cy="365125"/>
          </a:xfrm>
        </p:spPr>
        <p:txBody>
          <a:bodyPr/>
          <a:lstStyle/>
          <a:p>
            <a:fld id="{E9DBE648-1FE2-8C43-BB16-E8E04F7318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64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703EB-2113-7243-91FA-323A1577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BF295-C518-5548-B81A-C5BB809331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BADBAB-9793-254E-9C1D-F9AA1FA3E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287E9-F681-E948-8FCC-383428E0B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C03D-2140-6B4B-90C7-476FC85DD718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74867-16BE-A64C-8A9C-108DB042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4F8EB4-759E-FE42-9803-CF06AF881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E648-1FE2-8C43-BB16-E8E04F731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633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AE4A6-68B4-E74C-96C7-A7115B64D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922EFB-935D-E342-B808-6AD563BA7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B415EE-10FB-6A4B-9446-A93E50BFF4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CF5C6E-EFC8-644A-A1EB-C4B476D25C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765E74-4972-6E4B-877B-3EE0EDD754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CF7BDA-5E9A-F74C-9405-4934CF0C0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C03D-2140-6B4B-90C7-476FC85DD718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25375E-477A-C446-B2A3-71C384457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811AE2-3061-B04C-B5EE-EE9A72070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E648-1FE2-8C43-BB16-E8E04F731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336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D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75D373-4FE6-7B48-9CAE-3921E0D2B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299FA-4CE3-CF49-9BDA-5CD7C95A3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93F60-EA81-8C43-84A0-1411A149D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7C03D-2140-6B4B-90C7-476FC85DD718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44D54-EC83-5A44-B02B-EC0548A273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8753E-DF8A-6544-974C-4F4E94CC76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BE648-1FE2-8C43-BB16-E8E04F731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92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D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37E89-39D5-6843-B0EB-0C80499E267C}" type="datetime1">
              <a:rPr lang="en-ZA" smtClean="0"/>
              <a:t>2024/04/16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73EAF-21DA-7A47-83C8-2820E7475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4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D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CF7F52-9629-C742-922E-D0033FC6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170DA-E179-7D49-A7E7-5386976D6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9B56D-1BE2-C24D-A646-24FA035A5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97EC1-6B7C-CB4D-B026-91D8BB15F45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713F6-E5DD-ED45-B0E1-126E8FE9C1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B35E8-7EF0-B04C-8468-86DD00DD31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8EB56-97FE-384C-BE8B-52BF9FD09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658A56-6F2E-F104-2A82-40383E2E5A78}"/>
              </a:ext>
            </a:extLst>
          </p:cNvPr>
          <p:cNvSpPr txBox="1"/>
          <p:nvPr/>
        </p:nvSpPr>
        <p:spPr>
          <a:xfrm>
            <a:off x="2090942" y="272825"/>
            <a:ext cx="8093242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Essential Traffic Information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#PAASS</a:t>
            </a:r>
            <a:endParaRPr kumimoji="0" lang="en-ZA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8C14CA-AB1D-F737-A13C-4E7895FF5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6264"/>
            <a:ext cx="12275127" cy="434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76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BDBBA5-4E92-5D67-026A-D4CCAA888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60" y="0"/>
            <a:ext cx="9705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65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434C8-3B63-2A61-8A04-F372A0EA8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CA1353-9829-E44C-1F25-60B52FC03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7541"/>
            <a:ext cx="12192000" cy="4830619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FFAB5FAA-3F1C-A88E-FD2F-D027132DB927}"/>
              </a:ext>
            </a:extLst>
          </p:cNvPr>
          <p:cNvSpPr txBox="1">
            <a:spLocks/>
          </p:cNvSpPr>
          <p:nvPr/>
        </p:nvSpPr>
        <p:spPr>
          <a:xfrm>
            <a:off x="575777" y="158650"/>
            <a:ext cx="10515600" cy="105429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Essential Traffic Information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</a:b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#PAASS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51848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B4F8C-5437-7674-5935-B79B645EA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7A1455-5064-0AAF-276D-327B4ACAB2C5}"/>
              </a:ext>
            </a:extLst>
          </p:cNvPr>
          <p:cNvSpPr txBox="1"/>
          <p:nvPr/>
        </p:nvSpPr>
        <p:spPr>
          <a:xfrm>
            <a:off x="1702373" y="95229"/>
            <a:ext cx="8599567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Prevent Runway Incursions</a:t>
            </a: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#SCAN</a:t>
            </a:r>
            <a:endParaRPr kumimoji="0" lang="en-ZA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 descr="street graphic">
            <a:extLst>
              <a:ext uri="{FF2B5EF4-FFF2-40B4-BE49-F238E27FC236}">
                <a16:creationId xmlns:a16="http://schemas.microsoft.com/office/drawing/2014/main" id="{BD255CCA-3284-0F5B-F54C-98D806595EA2}"/>
              </a:ext>
            </a:extLst>
          </p:cNvPr>
          <p:cNvGrpSpPr/>
          <p:nvPr/>
        </p:nvGrpSpPr>
        <p:grpSpPr>
          <a:xfrm>
            <a:off x="1449466" y="3397946"/>
            <a:ext cx="10548835" cy="464949"/>
            <a:chOff x="287992" y="5214366"/>
            <a:chExt cx="6282018" cy="464949"/>
          </a:xfrm>
        </p:grpSpPr>
        <p:sp>
          <p:nvSpPr>
            <p:cNvPr id="4" name="Rectangle 3" descr="street graphic">
              <a:extLst>
                <a:ext uri="{FF2B5EF4-FFF2-40B4-BE49-F238E27FC236}">
                  <a16:creationId xmlns:a16="http://schemas.microsoft.com/office/drawing/2014/main" id="{B25C5232-993C-DA7E-DD69-44C68B99304B}"/>
                </a:ext>
              </a:extLst>
            </p:cNvPr>
            <p:cNvSpPr/>
            <p:nvPr/>
          </p:nvSpPr>
          <p:spPr>
            <a:xfrm>
              <a:off x="287992" y="5214366"/>
              <a:ext cx="6282018" cy="464949"/>
            </a:xfrm>
            <a:prstGeom prst="rect">
              <a:avLst/>
            </a:prstGeom>
            <a:solidFill>
              <a:srgbClr val="E7E6E6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82028EF-9F5E-0B18-BD82-1FAB141F2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endCxn id="4" idx="3"/>
            </p:cNvCxnSpPr>
            <p:nvPr/>
          </p:nvCxnSpPr>
          <p:spPr>
            <a:xfrm>
              <a:off x="313134" y="5442363"/>
              <a:ext cx="6256876" cy="4478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dash"/>
              <a:miter lim="800000"/>
            </a:ln>
            <a:effectLst/>
          </p:spPr>
        </p:cxnSp>
      </p:grpSp>
      <p:grpSp>
        <p:nvGrpSpPr>
          <p:cNvPr id="8" name="Graphic 10" descr="airplane icon">
            <a:extLst>
              <a:ext uri="{FF2B5EF4-FFF2-40B4-BE49-F238E27FC236}">
                <a16:creationId xmlns:a16="http://schemas.microsoft.com/office/drawing/2014/main" id="{D88A170E-3538-38ED-1802-D4F451EF2F82}"/>
              </a:ext>
            </a:extLst>
          </p:cNvPr>
          <p:cNvGrpSpPr/>
          <p:nvPr/>
        </p:nvGrpSpPr>
        <p:grpSpPr>
          <a:xfrm>
            <a:off x="124111" y="3114197"/>
            <a:ext cx="1280442" cy="946414"/>
            <a:chOff x="3752964" y="2324184"/>
            <a:chExt cx="1280442" cy="946414"/>
          </a:xfrm>
        </p:grpSpPr>
        <p:sp>
          <p:nvSpPr>
            <p:cNvPr id="9" name="Freeform 115">
              <a:extLst>
                <a:ext uri="{FF2B5EF4-FFF2-40B4-BE49-F238E27FC236}">
                  <a16:creationId xmlns:a16="http://schemas.microsoft.com/office/drawing/2014/main" id="{1F115A31-323A-BB99-5F94-ADF047934976}"/>
                </a:ext>
              </a:extLst>
            </p:cNvPr>
            <p:cNvSpPr/>
            <p:nvPr/>
          </p:nvSpPr>
          <p:spPr>
            <a:xfrm>
              <a:off x="4170499" y="2705121"/>
              <a:ext cx="41754" cy="69589"/>
            </a:xfrm>
            <a:custGeom>
              <a:avLst/>
              <a:gdLst>
                <a:gd name="connsiteX0" fmla="*/ 25191 w 41753"/>
                <a:gd name="connsiteY0" fmla="*/ 80718 h 69589"/>
                <a:gd name="connsiteX1" fmla="*/ 50383 w 41753"/>
                <a:gd name="connsiteY1" fmla="*/ 58450 h 69589"/>
                <a:gd name="connsiteX2" fmla="*/ 50383 w 41753"/>
                <a:gd name="connsiteY2" fmla="*/ 22681 h 69589"/>
                <a:gd name="connsiteX3" fmla="*/ 22540 w 41753"/>
                <a:gd name="connsiteY3" fmla="*/ 141 h 69589"/>
                <a:gd name="connsiteX4" fmla="*/ 0 w 41753"/>
                <a:gd name="connsiteY4" fmla="*/ 22681 h 69589"/>
                <a:gd name="connsiteX5" fmla="*/ 0 w 41753"/>
                <a:gd name="connsiteY5" fmla="*/ 58032 h 69589"/>
                <a:gd name="connsiteX6" fmla="*/ 25126 w 41753"/>
                <a:gd name="connsiteY6" fmla="*/ 80722 h 69589"/>
                <a:gd name="connsiteX7" fmla="*/ 25191 w 41753"/>
                <a:gd name="connsiteY7" fmla="*/ 80718 h 69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753" h="69589">
                  <a:moveTo>
                    <a:pt x="25191" y="80718"/>
                  </a:moveTo>
                  <a:cubicBezTo>
                    <a:pt x="38265" y="81434"/>
                    <a:pt x="49489" y="71513"/>
                    <a:pt x="50383" y="58450"/>
                  </a:cubicBezTo>
                  <a:lnTo>
                    <a:pt x="50383" y="22681"/>
                  </a:lnTo>
                  <a:cubicBezTo>
                    <a:pt x="48918" y="8768"/>
                    <a:pt x="36452" y="-1323"/>
                    <a:pt x="22540" y="141"/>
                  </a:cubicBezTo>
                  <a:cubicBezTo>
                    <a:pt x="10648" y="1393"/>
                    <a:pt x="1252" y="10790"/>
                    <a:pt x="0" y="22681"/>
                  </a:cubicBezTo>
                  <a:lnTo>
                    <a:pt x="0" y="58032"/>
                  </a:lnTo>
                  <a:cubicBezTo>
                    <a:pt x="673" y="71236"/>
                    <a:pt x="11922" y="81395"/>
                    <a:pt x="25126" y="80722"/>
                  </a:cubicBezTo>
                  <a:cubicBezTo>
                    <a:pt x="25148" y="80721"/>
                    <a:pt x="25170" y="80719"/>
                    <a:pt x="25191" y="80718"/>
                  </a:cubicBezTo>
                  <a:close/>
                </a:path>
              </a:pathLst>
            </a:custGeom>
            <a:noFill/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Freeform 116">
              <a:extLst>
                <a:ext uri="{FF2B5EF4-FFF2-40B4-BE49-F238E27FC236}">
                  <a16:creationId xmlns:a16="http://schemas.microsoft.com/office/drawing/2014/main" id="{3D4323DF-06F9-38EA-5E41-7A67A377BB08}"/>
                </a:ext>
              </a:extLst>
            </p:cNvPr>
            <p:cNvSpPr/>
            <p:nvPr/>
          </p:nvSpPr>
          <p:spPr>
            <a:xfrm>
              <a:off x="4260548" y="2705121"/>
              <a:ext cx="41754" cy="69589"/>
            </a:xfrm>
            <a:custGeom>
              <a:avLst/>
              <a:gdLst>
                <a:gd name="connsiteX0" fmla="*/ 25191 w 41753"/>
                <a:gd name="connsiteY0" fmla="*/ 80718 h 69589"/>
                <a:gd name="connsiteX1" fmla="*/ 50383 w 41753"/>
                <a:gd name="connsiteY1" fmla="*/ 58450 h 69589"/>
                <a:gd name="connsiteX2" fmla="*/ 50383 w 41753"/>
                <a:gd name="connsiteY2" fmla="*/ 22681 h 69589"/>
                <a:gd name="connsiteX3" fmla="*/ 22540 w 41753"/>
                <a:gd name="connsiteY3" fmla="*/ 141 h 69589"/>
                <a:gd name="connsiteX4" fmla="*/ 0 w 41753"/>
                <a:gd name="connsiteY4" fmla="*/ 22681 h 69589"/>
                <a:gd name="connsiteX5" fmla="*/ 0 w 41753"/>
                <a:gd name="connsiteY5" fmla="*/ 58032 h 69589"/>
                <a:gd name="connsiteX6" fmla="*/ 25126 w 41753"/>
                <a:gd name="connsiteY6" fmla="*/ 80722 h 69589"/>
                <a:gd name="connsiteX7" fmla="*/ 25191 w 41753"/>
                <a:gd name="connsiteY7" fmla="*/ 80718 h 69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753" h="69589">
                  <a:moveTo>
                    <a:pt x="25191" y="80718"/>
                  </a:moveTo>
                  <a:cubicBezTo>
                    <a:pt x="38265" y="81434"/>
                    <a:pt x="49489" y="71513"/>
                    <a:pt x="50383" y="58450"/>
                  </a:cubicBezTo>
                  <a:lnTo>
                    <a:pt x="50383" y="22681"/>
                  </a:lnTo>
                  <a:cubicBezTo>
                    <a:pt x="48918" y="8768"/>
                    <a:pt x="36452" y="-1323"/>
                    <a:pt x="22540" y="141"/>
                  </a:cubicBezTo>
                  <a:cubicBezTo>
                    <a:pt x="10648" y="1393"/>
                    <a:pt x="1252" y="10790"/>
                    <a:pt x="0" y="22681"/>
                  </a:cubicBezTo>
                  <a:lnTo>
                    <a:pt x="0" y="58032"/>
                  </a:lnTo>
                  <a:cubicBezTo>
                    <a:pt x="673" y="71236"/>
                    <a:pt x="11922" y="81395"/>
                    <a:pt x="25126" y="80722"/>
                  </a:cubicBezTo>
                  <a:cubicBezTo>
                    <a:pt x="25148" y="80721"/>
                    <a:pt x="25170" y="80719"/>
                    <a:pt x="25191" y="80718"/>
                  </a:cubicBezTo>
                  <a:close/>
                </a:path>
              </a:pathLst>
            </a:custGeom>
            <a:noFill/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Freeform 117">
              <a:extLst>
                <a:ext uri="{FF2B5EF4-FFF2-40B4-BE49-F238E27FC236}">
                  <a16:creationId xmlns:a16="http://schemas.microsoft.com/office/drawing/2014/main" id="{DAE47028-47EF-99EF-0896-47AF9C98CB0C}"/>
                </a:ext>
              </a:extLst>
            </p:cNvPr>
            <p:cNvSpPr/>
            <p:nvPr/>
          </p:nvSpPr>
          <p:spPr>
            <a:xfrm>
              <a:off x="4530693" y="2705121"/>
              <a:ext cx="41754" cy="69589"/>
            </a:xfrm>
            <a:custGeom>
              <a:avLst/>
              <a:gdLst>
                <a:gd name="connsiteX0" fmla="*/ 25191 w 41753"/>
                <a:gd name="connsiteY0" fmla="*/ 80718 h 69589"/>
                <a:gd name="connsiteX1" fmla="*/ 50383 w 41753"/>
                <a:gd name="connsiteY1" fmla="*/ 58450 h 69589"/>
                <a:gd name="connsiteX2" fmla="*/ 50383 w 41753"/>
                <a:gd name="connsiteY2" fmla="*/ 22681 h 69589"/>
                <a:gd name="connsiteX3" fmla="*/ 22540 w 41753"/>
                <a:gd name="connsiteY3" fmla="*/ 141 h 69589"/>
                <a:gd name="connsiteX4" fmla="*/ 0 w 41753"/>
                <a:gd name="connsiteY4" fmla="*/ 22681 h 69589"/>
                <a:gd name="connsiteX5" fmla="*/ 0 w 41753"/>
                <a:gd name="connsiteY5" fmla="*/ 58032 h 69589"/>
                <a:gd name="connsiteX6" fmla="*/ 25126 w 41753"/>
                <a:gd name="connsiteY6" fmla="*/ 80722 h 69589"/>
                <a:gd name="connsiteX7" fmla="*/ 25191 w 41753"/>
                <a:gd name="connsiteY7" fmla="*/ 80718 h 69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753" h="69589">
                  <a:moveTo>
                    <a:pt x="25191" y="80718"/>
                  </a:moveTo>
                  <a:cubicBezTo>
                    <a:pt x="38265" y="81434"/>
                    <a:pt x="49489" y="71513"/>
                    <a:pt x="50383" y="58450"/>
                  </a:cubicBezTo>
                  <a:lnTo>
                    <a:pt x="50383" y="22681"/>
                  </a:lnTo>
                  <a:cubicBezTo>
                    <a:pt x="48918" y="8768"/>
                    <a:pt x="36452" y="-1323"/>
                    <a:pt x="22540" y="141"/>
                  </a:cubicBezTo>
                  <a:cubicBezTo>
                    <a:pt x="10648" y="1393"/>
                    <a:pt x="1252" y="10790"/>
                    <a:pt x="0" y="22681"/>
                  </a:cubicBezTo>
                  <a:lnTo>
                    <a:pt x="0" y="58032"/>
                  </a:lnTo>
                  <a:cubicBezTo>
                    <a:pt x="673" y="71236"/>
                    <a:pt x="11922" y="81395"/>
                    <a:pt x="25126" y="80722"/>
                  </a:cubicBezTo>
                  <a:cubicBezTo>
                    <a:pt x="25148" y="80721"/>
                    <a:pt x="25170" y="80719"/>
                    <a:pt x="25191" y="80718"/>
                  </a:cubicBezTo>
                  <a:close/>
                </a:path>
              </a:pathLst>
            </a:custGeom>
            <a:noFill/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Freeform 118">
              <a:extLst>
                <a:ext uri="{FF2B5EF4-FFF2-40B4-BE49-F238E27FC236}">
                  <a16:creationId xmlns:a16="http://schemas.microsoft.com/office/drawing/2014/main" id="{2DFB1B05-98EA-4E85-2F36-D687340085B5}"/>
                </a:ext>
              </a:extLst>
            </p:cNvPr>
            <p:cNvSpPr/>
            <p:nvPr/>
          </p:nvSpPr>
          <p:spPr>
            <a:xfrm>
              <a:off x="4440227" y="2705121"/>
              <a:ext cx="41754" cy="69589"/>
            </a:xfrm>
            <a:custGeom>
              <a:avLst/>
              <a:gdLst>
                <a:gd name="connsiteX0" fmla="*/ 25609 w 41753"/>
                <a:gd name="connsiteY0" fmla="*/ 80718 h 69589"/>
                <a:gd name="connsiteX1" fmla="*/ 50383 w 41753"/>
                <a:gd name="connsiteY1" fmla="*/ 58450 h 69589"/>
                <a:gd name="connsiteX2" fmla="*/ 50383 w 41753"/>
                <a:gd name="connsiteY2" fmla="*/ 22681 h 69589"/>
                <a:gd name="connsiteX3" fmla="*/ 22540 w 41753"/>
                <a:gd name="connsiteY3" fmla="*/ 141 h 69589"/>
                <a:gd name="connsiteX4" fmla="*/ 0 w 41753"/>
                <a:gd name="connsiteY4" fmla="*/ 22681 h 69589"/>
                <a:gd name="connsiteX5" fmla="*/ 0 w 41753"/>
                <a:gd name="connsiteY5" fmla="*/ 58032 h 69589"/>
                <a:gd name="connsiteX6" fmla="*/ 25101 w 41753"/>
                <a:gd name="connsiteY6" fmla="*/ 80749 h 69589"/>
                <a:gd name="connsiteX7" fmla="*/ 25609 w 41753"/>
                <a:gd name="connsiteY7" fmla="*/ 80718 h 69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753" h="69589">
                  <a:moveTo>
                    <a:pt x="25609" y="80718"/>
                  </a:moveTo>
                  <a:cubicBezTo>
                    <a:pt x="38524" y="81200"/>
                    <a:pt x="49490" y="71343"/>
                    <a:pt x="50383" y="58450"/>
                  </a:cubicBezTo>
                  <a:lnTo>
                    <a:pt x="50383" y="22681"/>
                  </a:lnTo>
                  <a:cubicBezTo>
                    <a:pt x="48918" y="8768"/>
                    <a:pt x="36452" y="-1323"/>
                    <a:pt x="22540" y="141"/>
                  </a:cubicBezTo>
                  <a:cubicBezTo>
                    <a:pt x="10648" y="1393"/>
                    <a:pt x="1252" y="10790"/>
                    <a:pt x="0" y="22681"/>
                  </a:cubicBezTo>
                  <a:lnTo>
                    <a:pt x="0" y="58032"/>
                  </a:lnTo>
                  <a:cubicBezTo>
                    <a:pt x="658" y="71237"/>
                    <a:pt x="11897" y="81407"/>
                    <a:pt x="25101" y="80749"/>
                  </a:cubicBezTo>
                  <a:cubicBezTo>
                    <a:pt x="25271" y="80741"/>
                    <a:pt x="25440" y="80730"/>
                    <a:pt x="25609" y="80718"/>
                  </a:cubicBezTo>
                  <a:close/>
                </a:path>
              </a:pathLst>
            </a:custGeom>
            <a:noFill/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Freeform 119">
              <a:extLst>
                <a:ext uri="{FF2B5EF4-FFF2-40B4-BE49-F238E27FC236}">
                  <a16:creationId xmlns:a16="http://schemas.microsoft.com/office/drawing/2014/main" id="{1B57FD19-4FDD-B6A2-D859-1EDDE639D1CB}"/>
                </a:ext>
              </a:extLst>
            </p:cNvPr>
            <p:cNvSpPr/>
            <p:nvPr/>
          </p:nvSpPr>
          <p:spPr>
            <a:xfrm>
              <a:off x="3794718" y="2686048"/>
              <a:ext cx="1057756" cy="111343"/>
            </a:xfrm>
            <a:custGeom>
              <a:avLst/>
              <a:gdLst>
                <a:gd name="connsiteX0" fmla="*/ 156158 w 1057756"/>
                <a:gd name="connsiteY0" fmla="*/ 72651 h 111342"/>
                <a:gd name="connsiteX1" fmla="*/ 0 w 1057756"/>
                <a:gd name="connsiteY1" fmla="*/ 5845 h 111342"/>
                <a:gd name="connsiteX2" fmla="*/ 0 w 1057756"/>
                <a:gd name="connsiteY2" fmla="*/ 118302 h 111342"/>
                <a:gd name="connsiteX3" fmla="*/ 0 w 1057756"/>
                <a:gd name="connsiteY3" fmla="*/ 120807 h 111342"/>
                <a:gd name="connsiteX4" fmla="*/ 992621 w 1057756"/>
                <a:gd name="connsiteY4" fmla="*/ 120807 h 111342"/>
                <a:gd name="connsiteX5" fmla="*/ 974249 w 1057756"/>
                <a:gd name="connsiteY5" fmla="*/ 82811 h 111342"/>
                <a:gd name="connsiteX6" fmla="*/ 974249 w 1057756"/>
                <a:gd name="connsiteY6" fmla="*/ 63326 h 111342"/>
                <a:gd name="connsiteX7" fmla="*/ 1023658 w 1057756"/>
                <a:gd name="connsiteY7" fmla="*/ 13918 h 111342"/>
                <a:gd name="connsiteX8" fmla="*/ 1065411 w 1057756"/>
                <a:gd name="connsiteY8" fmla="*/ 13918 h 111342"/>
                <a:gd name="connsiteX9" fmla="*/ 1033679 w 1057756"/>
                <a:gd name="connsiteY9" fmla="*/ 0 h 111342"/>
                <a:gd name="connsiteX10" fmla="*/ 179958 w 1057756"/>
                <a:gd name="connsiteY10" fmla="*/ 0 h 111342"/>
                <a:gd name="connsiteX11" fmla="*/ 206541 w 1057756"/>
                <a:gd name="connsiteY11" fmla="*/ 53305 h 111342"/>
                <a:gd name="connsiteX12" fmla="*/ 198601 w 1057756"/>
                <a:gd name="connsiteY12" fmla="*/ 81742 h 111342"/>
                <a:gd name="connsiteX13" fmla="*/ 170164 w 1057756"/>
                <a:gd name="connsiteY13" fmla="*/ 73802 h 111342"/>
                <a:gd name="connsiteX14" fmla="*/ 169241 w 1057756"/>
                <a:gd name="connsiteY14" fmla="*/ 71955 h 111342"/>
                <a:gd name="connsiteX15" fmla="*/ 167014 w 1057756"/>
                <a:gd name="connsiteY15" fmla="*/ 68615 h 111342"/>
                <a:gd name="connsiteX16" fmla="*/ 167014 w 1057756"/>
                <a:gd name="connsiteY16" fmla="*/ 69589 h 111342"/>
                <a:gd name="connsiteX17" fmla="*/ 156158 w 1057756"/>
                <a:gd name="connsiteY17" fmla="*/ 72651 h 111342"/>
                <a:gd name="connsiteX18" fmla="*/ 722058 w 1057756"/>
                <a:gd name="connsiteY18" fmla="*/ 41754 h 111342"/>
                <a:gd name="connsiteX19" fmla="*/ 765842 w 1057756"/>
                <a:gd name="connsiteY19" fmla="*/ 7319 h 111342"/>
                <a:gd name="connsiteX20" fmla="*/ 800276 w 1057756"/>
                <a:gd name="connsiteY20" fmla="*/ 41754 h 111342"/>
                <a:gd name="connsiteX21" fmla="*/ 800276 w 1057756"/>
                <a:gd name="connsiteY21" fmla="*/ 77105 h 111342"/>
                <a:gd name="connsiteX22" fmla="*/ 756493 w 1057756"/>
                <a:gd name="connsiteY22" fmla="*/ 111540 h 111342"/>
                <a:gd name="connsiteX23" fmla="*/ 722058 w 1057756"/>
                <a:gd name="connsiteY23" fmla="*/ 77105 h 111342"/>
                <a:gd name="connsiteX24" fmla="*/ 632009 w 1057756"/>
                <a:gd name="connsiteY24" fmla="*/ 41754 h 111342"/>
                <a:gd name="connsiteX25" fmla="*/ 677085 w 1057756"/>
                <a:gd name="connsiteY25" fmla="*/ 9029 h 111342"/>
                <a:gd name="connsiteX26" fmla="*/ 709810 w 1057756"/>
                <a:gd name="connsiteY26" fmla="*/ 41754 h 111342"/>
                <a:gd name="connsiteX27" fmla="*/ 709810 w 1057756"/>
                <a:gd name="connsiteY27" fmla="*/ 77105 h 111342"/>
                <a:gd name="connsiteX28" fmla="*/ 666027 w 1057756"/>
                <a:gd name="connsiteY28" fmla="*/ 111540 h 111342"/>
                <a:gd name="connsiteX29" fmla="*/ 631592 w 1057756"/>
                <a:gd name="connsiteY29" fmla="*/ 77105 h 111342"/>
                <a:gd name="connsiteX30" fmla="*/ 541961 w 1057756"/>
                <a:gd name="connsiteY30" fmla="*/ 41754 h 111342"/>
                <a:gd name="connsiteX31" fmla="*/ 585745 w 1057756"/>
                <a:gd name="connsiteY31" fmla="*/ 7319 h 111342"/>
                <a:gd name="connsiteX32" fmla="*/ 620179 w 1057756"/>
                <a:gd name="connsiteY32" fmla="*/ 41754 h 111342"/>
                <a:gd name="connsiteX33" fmla="*/ 620179 w 1057756"/>
                <a:gd name="connsiteY33" fmla="*/ 77105 h 111342"/>
                <a:gd name="connsiteX34" fmla="*/ 576396 w 1057756"/>
                <a:gd name="connsiteY34" fmla="*/ 111540 h 111342"/>
                <a:gd name="connsiteX35" fmla="*/ 541961 w 1057756"/>
                <a:gd name="connsiteY35" fmla="*/ 77105 h 111342"/>
                <a:gd name="connsiteX36" fmla="*/ 451913 w 1057756"/>
                <a:gd name="connsiteY36" fmla="*/ 41754 h 111342"/>
                <a:gd name="connsiteX37" fmla="*/ 495696 w 1057756"/>
                <a:gd name="connsiteY37" fmla="*/ 7319 h 111342"/>
                <a:gd name="connsiteX38" fmla="*/ 530131 w 1057756"/>
                <a:gd name="connsiteY38" fmla="*/ 41754 h 111342"/>
                <a:gd name="connsiteX39" fmla="*/ 530131 w 1057756"/>
                <a:gd name="connsiteY39" fmla="*/ 77105 h 111342"/>
                <a:gd name="connsiteX40" fmla="*/ 486347 w 1057756"/>
                <a:gd name="connsiteY40" fmla="*/ 111540 h 111342"/>
                <a:gd name="connsiteX41" fmla="*/ 451912 w 1057756"/>
                <a:gd name="connsiteY41" fmla="*/ 77105 h 111342"/>
                <a:gd name="connsiteX42" fmla="*/ 361864 w 1057756"/>
                <a:gd name="connsiteY42" fmla="*/ 41754 h 111342"/>
                <a:gd name="connsiteX43" fmla="*/ 405648 w 1057756"/>
                <a:gd name="connsiteY43" fmla="*/ 7319 h 111342"/>
                <a:gd name="connsiteX44" fmla="*/ 440082 w 1057756"/>
                <a:gd name="connsiteY44" fmla="*/ 41754 h 111342"/>
                <a:gd name="connsiteX45" fmla="*/ 440082 w 1057756"/>
                <a:gd name="connsiteY45" fmla="*/ 77105 h 111342"/>
                <a:gd name="connsiteX46" fmla="*/ 396299 w 1057756"/>
                <a:gd name="connsiteY46" fmla="*/ 111540 h 111342"/>
                <a:gd name="connsiteX47" fmla="*/ 361864 w 1057756"/>
                <a:gd name="connsiteY47" fmla="*/ 77105 h 111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057756" h="111342">
                  <a:moveTo>
                    <a:pt x="156158" y="72651"/>
                  </a:moveTo>
                  <a:lnTo>
                    <a:pt x="0" y="5845"/>
                  </a:lnTo>
                  <a:lnTo>
                    <a:pt x="0" y="118302"/>
                  </a:lnTo>
                  <a:cubicBezTo>
                    <a:pt x="0" y="119137"/>
                    <a:pt x="0" y="119972"/>
                    <a:pt x="0" y="120807"/>
                  </a:cubicBezTo>
                  <a:lnTo>
                    <a:pt x="992621" y="120807"/>
                  </a:lnTo>
                  <a:cubicBezTo>
                    <a:pt x="981092" y="111551"/>
                    <a:pt x="974344" y="97596"/>
                    <a:pt x="974249" y="82811"/>
                  </a:cubicBezTo>
                  <a:lnTo>
                    <a:pt x="974249" y="63326"/>
                  </a:lnTo>
                  <a:cubicBezTo>
                    <a:pt x="974326" y="36070"/>
                    <a:pt x="996402" y="13994"/>
                    <a:pt x="1023658" y="13918"/>
                  </a:cubicBezTo>
                  <a:lnTo>
                    <a:pt x="1065411" y="13918"/>
                  </a:lnTo>
                  <a:cubicBezTo>
                    <a:pt x="1055106" y="8681"/>
                    <a:pt x="1044511" y="4034"/>
                    <a:pt x="1033679" y="0"/>
                  </a:cubicBezTo>
                  <a:lnTo>
                    <a:pt x="179958" y="0"/>
                  </a:lnTo>
                  <a:lnTo>
                    <a:pt x="206541" y="53305"/>
                  </a:lnTo>
                  <a:cubicBezTo>
                    <a:pt x="212201" y="63351"/>
                    <a:pt x="208646" y="76082"/>
                    <a:pt x="198601" y="81742"/>
                  </a:cubicBezTo>
                  <a:cubicBezTo>
                    <a:pt x="188556" y="87402"/>
                    <a:pt x="175824" y="83847"/>
                    <a:pt x="170164" y="73802"/>
                  </a:cubicBezTo>
                  <a:cubicBezTo>
                    <a:pt x="169826" y="73202"/>
                    <a:pt x="169518" y="72586"/>
                    <a:pt x="169241" y="71955"/>
                  </a:cubicBezTo>
                  <a:lnTo>
                    <a:pt x="167014" y="68615"/>
                  </a:lnTo>
                  <a:lnTo>
                    <a:pt x="167014" y="69589"/>
                  </a:lnTo>
                  <a:cubicBezTo>
                    <a:pt x="164269" y="72586"/>
                    <a:pt x="160065" y="73771"/>
                    <a:pt x="156158" y="72651"/>
                  </a:cubicBezTo>
                  <a:close/>
                  <a:moveTo>
                    <a:pt x="722058" y="41754"/>
                  </a:moveTo>
                  <a:cubicBezTo>
                    <a:pt x="724640" y="20154"/>
                    <a:pt x="744242" y="4737"/>
                    <a:pt x="765842" y="7319"/>
                  </a:cubicBezTo>
                  <a:cubicBezTo>
                    <a:pt x="783891" y="9476"/>
                    <a:pt x="798119" y="23705"/>
                    <a:pt x="800276" y="41754"/>
                  </a:cubicBezTo>
                  <a:lnTo>
                    <a:pt x="800276" y="77105"/>
                  </a:lnTo>
                  <a:cubicBezTo>
                    <a:pt x="797695" y="98704"/>
                    <a:pt x="778092" y="114121"/>
                    <a:pt x="756493" y="111540"/>
                  </a:cubicBezTo>
                  <a:cubicBezTo>
                    <a:pt x="738444" y="109382"/>
                    <a:pt x="724215" y="95154"/>
                    <a:pt x="722058" y="77105"/>
                  </a:cubicBezTo>
                  <a:close/>
                  <a:moveTo>
                    <a:pt x="632009" y="41754"/>
                  </a:moveTo>
                  <a:cubicBezTo>
                    <a:pt x="635420" y="20269"/>
                    <a:pt x="655601" y="5618"/>
                    <a:pt x="677085" y="9029"/>
                  </a:cubicBezTo>
                  <a:cubicBezTo>
                    <a:pt x="693928" y="11702"/>
                    <a:pt x="707137" y="24911"/>
                    <a:pt x="709810" y="41754"/>
                  </a:cubicBezTo>
                  <a:lnTo>
                    <a:pt x="709810" y="77105"/>
                  </a:lnTo>
                  <a:cubicBezTo>
                    <a:pt x="707229" y="98704"/>
                    <a:pt x="687626" y="114121"/>
                    <a:pt x="666027" y="111540"/>
                  </a:cubicBezTo>
                  <a:cubicBezTo>
                    <a:pt x="647978" y="109382"/>
                    <a:pt x="633749" y="95154"/>
                    <a:pt x="631592" y="77105"/>
                  </a:cubicBezTo>
                  <a:close/>
                  <a:moveTo>
                    <a:pt x="541961" y="41754"/>
                  </a:moveTo>
                  <a:cubicBezTo>
                    <a:pt x="544543" y="20154"/>
                    <a:pt x="564145" y="4737"/>
                    <a:pt x="585745" y="7319"/>
                  </a:cubicBezTo>
                  <a:cubicBezTo>
                    <a:pt x="603794" y="9476"/>
                    <a:pt x="618022" y="23705"/>
                    <a:pt x="620179" y="41754"/>
                  </a:cubicBezTo>
                  <a:lnTo>
                    <a:pt x="620179" y="77105"/>
                  </a:lnTo>
                  <a:cubicBezTo>
                    <a:pt x="617598" y="98704"/>
                    <a:pt x="597995" y="114121"/>
                    <a:pt x="576396" y="111540"/>
                  </a:cubicBezTo>
                  <a:cubicBezTo>
                    <a:pt x="558347" y="109382"/>
                    <a:pt x="544118" y="95154"/>
                    <a:pt x="541961" y="77105"/>
                  </a:cubicBezTo>
                  <a:close/>
                  <a:moveTo>
                    <a:pt x="451913" y="41754"/>
                  </a:moveTo>
                  <a:cubicBezTo>
                    <a:pt x="454494" y="20154"/>
                    <a:pt x="474097" y="4737"/>
                    <a:pt x="495696" y="7319"/>
                  </a:cubicBezTo>
                  <a:cubicBezTo>
                    <a:pt x="513745" y="9476"/>
                    <a:pt x="527974" y="23705"/>
                    <a:pt x="530131" y="41754"/>
                  </a:cubicBezTo>
                  <a:lnTo>
                    <a:pt x="530131" y="77105"/>
                  </a:lnTo>
                  <a:cubicBezTo>
                    <a:pt x="527549" y="98704"/>
                    <a:pt x="507947" y="114121"/>
                    <a:pt x="486347" y="111540"/>
                  </a:cubicBezTo>
                  <a:cubicBezTo>
                    <a:pt x="468298" y="109382"/>
                    <a:pt x="454070" y="95154"/>
                    <a:pt x="451912" y="77105"/>
                  </a:cubicBezTo>
                  <a:close/>
                  <a:moveTo>
                    <a:pt x="361864" y="41754"/>
                  </a:moveTo>
                  <a:cubicBezTo>
                    <a:pt x="364446" y="20154"/>
                    <a:pt x="384048" y="4737"/>
                    <a:pt x="405648" y="7319"/>
                  </a:cubicBezTo>
                  <a:cubicBezTo>
                    <a:pt x="423697" y="9476"/>
                    <a:pt x="437925" y="23705"/>
                    <a:pt x="440082" y="41754"/>
                  </a:cubicBezTo>
                  <a:lnTo>
                    <a:pt x="440082" y="77105"/>
                  </a:lnTo>
                  <a:cubicBezTo>
                    <a:pt x="437501" y="98704"/>
                    <a:pt x="417898" y="114121"/>
                    <a:pt x="396299" y="111540"/>
                  </a:cubicBezTo>
                  <a:cubicBezTo>
                    <a:pt x="378250" y="109382"/>
                    <a:pt x="364021" y="95154"/>
                    <a:pt x="361864" y="77105"/>
                  </a:cubicBezTo>
                  <a:close/>
                </a:path>
              </a:pathLst>
            </a:custGeom>
            <a:noFill/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Freeform 120">
              <a:extLst>
                <a:ext uri="{FF2B5EF4-FFF2-40B4-BE49-F238E27FC236}">
                  <a16:creationId xmlns:a16="http://schemas.microsoft.com/office/drawing/2014/main" id="{A2FA4A86-FB57-C90C-C2B6-9A06BC606823}"/>
                </a:ext>
              </a:extLst>
            </p:cNvPr>
            <p:cNvSpPr/>
            <p:nvPr/>
          </p:nvSpPr>
          <p:spPr>
            <a:xfrm>
              <a:off x="4350596" y="2705121"/>
              <a:ext cx="41754" cy="69589"/>
            </a:xfrm>
            <a:custGeom>
              <a:avLst/>
              <a:gdLst>
                <a:gd name="connsiteX0" fmla="*/ 25191 w 41753"/>
                <a:gd name="connsiteY0" fmla="*/ 80718 h 69589"/>
                <a:gd name="connsiteX1" fmla="*/ 50383 w 41753"/>
                <a:gd name="connsiteY1" fmla="*/ 58450 h 69589"/>
                <a:gd name="connsiteX2" fmla="*/ 50383 w 41753"/>
                <a:gd name="connsiteY2" fmla="*/ 22681 h 69589"/>
                <a:gd name="connsiteX3" fmla="*/ 22540 w 41753"/>
                <a:gd name="connsiteY3" fmla="*/ 141 h 69589"/>
                <a:gd name="connsiteX4" fmla="*/ 0 w 41753"/>
                <a:gd name="connsiteY4" fmla="*/ 22681 h 69589"/>
                <a:gd name="connsiteX5" fmla="*/ 0 w 41753"/>
                <a:gd name="connsiteY5" fmla="*/ 58032 h 69589"/>
                <a:gd name="connsiteX6" fmla="*/ 25126 w 41753"/>
                <a:gd name="connsiteY6" fmla="*/ 80722 h 69589"/>
                <a:gd name="connsiteX7" fmla="*/ 25191 w 41753"/>
                <a:gd name="connsiteY7" fmla="*/ 80718 h 69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753" h="69589">
                  <a:moveTo>
                    <a:pt x="25191" y="80718"/>
                  </a:moveTo>
                  <a:cubicBezTo>
                    <a:pt x="38265" y="81434"/>
                    <a:pt x="49489" y="71513"/>
                    <a:pt x="50383" y="58450"/>
                  </a:cubicBezTo>
                  <a:lnTo>
                    <a:pt x="50383" y="22681"/>
                  </a:lnTo>
                  <a:cubicBezTo>
                    <a:pt x="48918" y="8768"/>
                    <a:pt x="36452" y="-1323"/>
                    <a:pt x="22540" y="141"/>
                  </a:cubicBezTo>
                  <a:cubicBezTo>
                    <a:pt x="10648" y="1393"/>
                    <a:pt x="1252" y="10790"/>
                    <a:pt x="0" y="22681"/>
                  </a:cubicBezTo>
                  <a:lnTo>
                    <a:pt x="0" y="58032"/>
                  </a:lnTo>
                  <a:cubicBezTo>
                    <a:pt x="673" y="71236"/>
                    <a:pt x="11922" y="81395"/>
                    <a:pt x="25126" y="80722"/>
                  </a:cubicBezTo>
                  <a:cubicBezTo>
                    <a:pt x="25148" y="80721"/>
                    <a:pt x="25170" y="80719"/>
                    <a:pt x="25191" y="80718"/>
                  </a:cubicBezTo>
                  <a:close/>
                </a:path>
              </a:pathLst>
            </a:custGeom>
            <a:noFill/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Freeform 121">
              <a:extLst>
                <a:ext uri="{FF2B5EF4-FFF2-40B4-BE49-F238E27FC236}">
                  <a16:creationId xmlns:a16="http://schemas.microsoft.com/office/drawing/2014/main" id="{97FA168A-73F4-EF68-0A7F-9000EEE0036F}"/>
                </a:ext>
              </a:extLst>
            </p:cNvPr>
            <p:cNvSpPr/>
            <p:nvPr/>
          </p:nvSpPr>
          <p:spPr>
            <a:xfrm>
              <a:off x="3798754" y="2834691"/>
              <a:ext cx="1029921" cy="27836"/>
            </a:xfrm>
            <a:custGeom>
              <a:avLst/>
              <a:gdLst>
                <a:gd name="connsiteX0" fmla="*/ 1039802 w 1029920"/>
                <a:gd name="connsiteY0" fmla="*/ 0 h 27835"/>
                <a:gd name="connsiteX1" fmla="*/ 0 w 1029920"/>
                <a:gd name="connsiteY1" fmla="*/ 0 h 27835"/>
                <a:gd name="connsiteX2" fmla="*/ 2923 w 1029920"/>
                <a:gd name="connsiteY2" fmla="*/ 9186 h 27835"/>
                <a:gd name="connsiteX3" fmla="*/ 9882 w 1029920"/>
                <a:gd name="connsiteY3" fmla="*/ 26166 h 27835"/>
                <a:gd name="connsiteX4" fmla="*/ 481558 w 1029920"/>
                <a:gd name="connsiteY4" fmla="*/ 26166 h 27835"/>
                <a:gd name="connsiteX5" fmla="*/ 484341 w 1029920"/>
                <a:gd name="connsiteY5" fmla="*/ 18372 h 27835"/>
                <a:gd name="connsiteX6" fmla="*/ 511087 w 1029920"/>
                <a:gd name="connsiteY6" fmla="*/ 5868 h 27835"/>
                <a:gd name="connsiteX7" fmla="*/ 524842 w 1029920"/>
                <a:gd name="connsiteY7" fmla="*/ 25330 h 27835"/>
                <a:gd name="connsiteX8" fmla="*/ 796101 w 1029920"/>
                <a:gd name="connsiteY8" fmla="*/ 25330 h 27835"/>
                <a:gd name="connsiteX9" fmla="*/ 808488 w 1029920"/>
                <a:gd name="connsiteY9" fmla="*/ 11413 h 27835"/>
                <a:gd name="connsiteX10" fmla="*/ 837994 w 1029920"/>
                <a:gd name="connsiteY10" fmla="*/ 9743 h 27835"/>
                <a:gd name="connsiteX11" fmla="*/ 839664 w 1029920"/>
                <a:gd name="connsiteY11" fmla="*/ 39248 h 27835"/>
                <a:gd name="connsiteX12" fmla="*/ 927625 w 1029920"/>
                <a:gd name="connsiteY12" fmla="*/ 39248 h 27835"/>
                <a:gd name="connsiteX13" fmla="*/ 1039802 w 1029920"/>
                <a:gd name="connsiteY13" fmla="*/ 0 h 2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29920" h="27835">
                  <a:moveTo>
                    <a:pt x="1039802" y="0"/>
                  </a:moveTo>
                  <a:lnTo>
                    <a:pt x="0" y="0"/>
                  </a:lnTo>
                  <a:cubicBezTo>
                    <a:pt x="835" y="3155"/>
                    <a:pt x="1809" y="6217"/>
                    <a:pt x="2923" y="9186"/>
                  </a:cubicBezTo>
                  <a:cubicBezTo>
                    <a:pt x="4802" y="15016"/>
                    <a:pt x="7129" y="20693"/>
                    <a:pt x="9882" y="26166"/>
                  </a:cubicBezTo>
                  <a:lnTo>
                    <a:pt x="481558" y="26166"/>
                  </a:lnTo>
                  <a:lnTo>
                    <a:pt x="484341" y="18372"/>
                  </a:lnTo>
                  <a:cubicBezTo>
                    <a:pt x="488274" y="7533"/>
                    <a:pt x="500248" y="1935"/>
                    <a:pt x="511087" y="5868"/>
                  </a:cubicBezTo>
                  <a:cubicBezTo>
                    <a:pt x="519288" y="8844"/>
                    <a:pt x="524774" y="16606"/>
                    <a:pt x="524842" y="25330"/>
                  </a:cubicBezTo>
                  <a:lnTo>
                    <a:pt x="796101" y="25330"/>
                  </a:lnTo>
                  <a:lnTo>
                    <a:pt x="808488" y="11413"/>
                  </a:lnTo>
                  <a:cubicBezTo>
                    <a:pt x="816174" y="2804"/>
                    <a:pt x="829385" y="2056"/>
                    <a:pt x="837994" y="9743"/>
                  </a:cubicBezTo>
                  <a:cubicBezTo>
                    <a:pt x="846603" y="17429"/>
                    <a:pt x="847350" y="30639"/>
                    <a:pt x="839664" y="39248"/>
                  </a:cubicBezTo>
                  <a:lnTo>
                    <a:pt x="927625" y="39248"/>
                  </a:lnTo>
                  <a:cubicBezTo>
                    <a:pt x="968512" y="40031"/>
                    <a:pt x="1008321" y="26103"/>
                    <a:pt x="1039802" y="0"/>
                  </a:cubicBezTo>
                  <a:close/>
                </a:path>
              </a:pathLst>
            </a:custGeom>
            <a:noFill/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Freeform 122">
              <a:extLst>
                <a:ext uri="{FF2B5EF4-FFF2-40B4-BE49-F238E27FC236}">
                  <a16:creationId xmlns:a16="http://schemas.microsoft.com/office/drawing/2014/main" id="{B5AF7AD8-ED31-263D-D7B1-9FA2B2293D87}"/>
                </a:ext>
              </a:extLst>
            </p:cNvPr>
            <p:cNvSpPr/>
            <p:nvPr/>
          </p:nvSpPr>
          <p:spPr>
            <a:xfrm>
              <a:off x="4214918" y="2365938"/>
              <a:ext cx="347946" cy="278357"/>
            </a:xfrm>
            <a:custGeom>
              <a:avLst/>
              <a:gdLst>
                <a:gd name="connsiteX0" fmla="*/ 101441 w 347946"/>
                <a:gd name="connsiteY0" fmla="*/ 278357 h 278357"/>
                <a:gd name="connsiteX1" fmla="*/ 354328 w 347946"/>
                <a:gd name="connsiteY1" fmla="*/ 278357 h 278357"/>
                <a:gd name="connsiteX2" fmla="*/ 62053 w 347946"/>
                <a:gd name="connsiteY2" fmla="*/ 9882 h 278357"/>
                <a:gd name="connsiteX3" fmla="*/ 37279 w 347946"/>
                <a:gd name="connsiteY3" fmla="*/ 0 h 278357"/>
                <a:gd name="connsiteX4" fmla="*/ 0 w 347946"/>
                <a:gd name="connsiteY4" fmla="*/ 37320 h 278357"/>
                <a:gd name="connsiteX5" fmla="*/ 3042 w 347946"/>
                <a:gd name="connsiteY5" fmla="*/ 52053 h 27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946" h="278357">
                  <a:moveTo>
                    <a:pt x="101441" y="278357"/>
                  </a:moveTo>
                  <a:lnTo>
                    <a:pt x="354328" y="278357"/>
                  </a:lnTo>
                  <a:lnTo>
                    <a:pt x="62053" y="9882"/>
                  </a:lnTo>
                  <a:cubicBezTo>
                    <a:pt x="55303" y="3636"/>
                    <a:pt x="46476" y="115"/>
                    <a:pt x="37279" y="0"/>
                  </a:cubicBezTo>
                  <a:cubicBezTo>
                    <a:pt x="16679" y="11"/>
                    <a:pt x="-11" y="16720"/>
                    <a:pt x="0" y="37320"/>
                  </a:cubicBezTo>
                  <a:cubicBezTo>
                    <a:pt x="3" y="42387"/>
                    <a:pt x="1038" y="47399"/>
                    <a:pt x="3042" y="52053"/>
                  </a:cubicBezTo>
                  <a:close/>
                </a:path>
              </a:pathLst>
            </a:custGeom>
            <a:solidFill>
              <a:srgbClr val="4F81BD"/>
            </a:solidFill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Freeform 123">
              <a:extLst>
                <a:ext uri="{FF2B5EF4-FFF2-40B4-BE49-F238E27FC236}">
                  <a16:creationId xmlns:a16="http://schemas.microsoft.com/office/drawing/2014/main" id="{ADFD0CB1-1D66-3AC6-BDFB-CA09D059A35A}"/>
                </a:ext>
              </a:extLst>
            </p:cNvPr>
            <p:cNvSpPr/>
            <p:nvPr/>
          </p:nvSpPr>
          <p:spPr>
            <a:xfrm>
              <a:off x="4594855" y="2834691"/>
              <a:ext cx="389700" cy="83507"/>
            </a:xfrm>
            <a:custGeom>
              <a:avLst/>
              <a:gdLst>
                <a:gd name="connsiteX0" fmla="*/ 243701 w 389699"/>
                <a:gd name="connsiteY0" fmla="*/ 0 h 83507"/>
                <a:gd name="connsiteX1" fmla="*/ 132359 w 389699"/>
                <a:gd name="connsiteY1" fmla="*/ 39248 h 83507"/>
                <a:gd name="connsiteX2" fmla="*/ 43563 w 389699"/>
                <a:gd name="connsiteY2" fmla="*/ 39248 h 83507"/>
                <a:gd name="connsiteX3" fmla="*/ 0 w 389699"/>
                <a:gd name="connsiteY3" fmla="*/ 87961 h 83507"/>
                <a:gd name="connsiteX4" fmla="*/ 236603 w 389699"/>
                <a:gd name="connsiteY4" fmla="*/ 87961 h 83507"/>
                <a:gd name="connsiteX5" fmla="*/ 397076 w 389699"/>
                <a:gd name="connsiteY5" fmla="*/ 21016 h 83507"/>
                <a:gd name="connsiteX6" fmla="*/ 395684 w 389699"/>
                <a:gd name="connsiteY6" fmla="*/ 0 h 8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9699" h="83507">
                  <a:moveTo>
                    <a:pt x="243701" y="0"/>
                  </a:moveTo>
                  <a:cubicBezTo>
                    <a:pt x="212440" y="25914"/>
                    <a:pt x="172961" y="39831"/>
                    <a:pt x="132359" y="39248"/>
                  </a:cubicBezTo>
                  <a:lnTo>
                    <a:pt x="43563" y="39248"/>
                  </a:lnTo>
                  <a:lnTo>
                    <a:pt x="0" y="87961"/>
                  </a:lnTo>
                  <a:lnTo>
                    <a:pt x="236603" y="87961"/>
                  </a:lnTo>
                  <a:cubicBezTo>
                    <a:pt x="328183" y="90466"/>
                    <a:pt x="389700" y="55811"/>
                    <a:pt x="397076" y="21016"/>
                  </a:cubicBezTo>
                  <a:cubicBezTo>
                    <a:pt x="398327" y="14002"/>
                    <a:pt x="397849" y="6788"/>
                    <a:pt x="395684" y="0"/>
                  </a:cubicBezTo>
                  <a:close/>
                </a:path>
              </a:pathLst>
            </a:custGeom>
            <a:solidFill>
              <a:srgbClr val="8064A2"/>
            </a:solidFill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Freeform 124">
              <a:extLst>
                <a:ext uri="{FF2B5EF4-FFF2-40B4-BE49-F238E27FC236}">
                  <a16:creationId xmlns:a16="http://schemas.microsoft.com/office/drawing/2014/main" id="{60384AD5-67B8-6A14-FB87-54BD8ACED6C5}"/>
                </a:ext>
              </a:extLst>
            </p:cNvPr>
            <p:cNvSpPr/>
            <p:nvPr/>
          </p:nvSpPr>
          <p:spPr>
            <a:xfrm>
              <a:off x="3822553" y="2880898"/>
              <a:ext cx="445371" cy="41754"/>
            </a:xfrm>
            <a:custGeom>
              <a:avLst/>
              <a:gdLst>
                <a:gd name="connsiteX0" fmla="*/ 90466 w 445371"/>
                <a:gd name="connsiteY0" fmla="*/ 41754 h 41753"/>
                <a:gd name="connsiteX1" fmla="*/ 435629 w 445371"/>
                <a:gd name="connsiteY1" fmla="*/ 41754 h 41753"/>
                <a:gd name="connsiteX2" fmla="*/ 450521 w 445371"/>
                <a:gd name="connsiteY2" fmla="*/ 0 h 41753"/>
                <a:gd name="connsiteX3" fmla="*/ 0 w 445371"/>
                <a:gd name="connsiteY3" fmla="*/ 0 h 41753"/>
                <a:gd name="connsiteX4" fmla="*/ 90466 w 445371"/>
                <a:gd name="connsiteY4" fmla="*/ 41754 h 41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5371" h="41753">
                  <a:moveTo>
                    <a:pt x="90466" y="41754"/>
                  </a:moveTo>
                  <a:lnTo>
                    <a:pt x="435629" y="41754"/>
                  </a:lnTo>
                  <a:lnTo>
                    <a:pt x="450521" y="0"/>
                  </a:lnTo>
                  <a:lnTo>
                    <a:pt x="0" y="0"/>
                  </a:lnTo>
                  <a:cubicBezTo>
                    <a:pt x="22514" y="26588"/>
                    <a:pt x="55626" y="41871"/>
                    <a:pt x="90466" y="41754"/>
                  </a:cubicBezTo>
                  <a:close/>
                </a:path>
              </a:pathLst>
            </a:custGeom>
            <a:solidFill>
              <a:srgbClr val="8064A2"/>
            </a:solidFill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Freeform 125">
              <a:extLst>
                <a:ext uri="{FF2B5EF4-FFF2-40B4-BE49-F238E27FC236}">
                  <a16:creationId xmlns:a16="http://schemas.microsoft.com/office/drawing/2014/main" id="{839552D1-E011-0A0C-F0B6-2BB1D5A6338E}"/>
                </a:ext>
              </a:extLst>
            </p:cNvPr>
            <p:cNvSpPr/>
            <p:nvPr/>
          </p:nvSpPr>
          <p:spPr>
            <a:xfrm>
              <a:off x="3808635" y="2860856"/>
              <a:ext cx="459289" cy="13918"/>
            </a:xfrm>
            <a:custGeom>
              <a:avLst/>
              <a:gdLst>
                <a:gd name="connsiteX0" fmla="*/ 13918 w 459288"/>
                <a:gd name="connsiteY0" fmla="*/ 20042 h 13917"/>
                <a:gd name="connsiteX1" fmla="*/ 464439 w 459288"/>
                <a:gd name="connsiteY1" fmla="*/ 20042 h 13917"/>
                <a:gd name="connsiteX2" fmla="*/ 471676 w 459288"/>
                <a:gd name="connsiteY2" fmla="*/ 0 h 13917"/>
                <a:gd name="connsiteX3" fmla="*/ 0 w 459288"/>
                <a:gd name="connsiteY3" fmla="*/ 0 h 13917"/>
                <a:gd name="connsiteX4" fmla="*/ 13918 w 459288"/>
                <a:gd name="connsiteY4" fmla="*/ 20042 h 13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9288" h="13917">
                  <a:moveTo>
                    <a:pt x="13918" y="20042"/>
                  </a:moveTo>
                  <a:lnTo>
                    <a:pt x="464439" y="20042"/>
                  </a:lnTo>
                  <a:lnTo>
                    <a:pt x="471676" y="0"/>
                  </a:lnTo>
                  <a:lnTo>
                    <a:pt x="0" y="0"/>
                  </a:lnTo>
                  <a:cubicBezTo>
                    <a:pt x="3930" y="7146"/>
                    <a:pt x="8595" y="13863"/>
                    <a:pt x="13918" y="20042"/>
                  </a:cubicBezTo>
                  <a:close/>
                </a:path>
              </a:pathLst>
            </a:custGeom>
            <a:solidFill>
              <a:srgbClr val="4F81BD"/>
            </a:solidFill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Freeform 126">
              <a:extLst>
                <a:ext uri="{FF2B5EF4-FFF2-40B4-BE49-F238E27FC236}">
                  <a16:creationId xmlns:a16="http://schemas.microsoft.com/office/drawing/2014/main" id="{81D01458-7AC9-0FB1-4C37-700534AEAFB7}"/>
                </a:ext>
              </a:extLst>
            </p:cNvPr>
            <p:cNvSpPr/>
            <p:nvPr/>
          </p:nvSpPr>
          <p:spPr>
            <a:xfrm>
              <a:off x="3752964" y="2325334"/>
              <a:ext cx="1280442" cy="932496"/>
            </a:xfrm>
            <a:custGeom>
              <a:avLst/>
              <a:gdLst>
                <a:gd name="connsiteX0" fmla="*/ 1219343 w 1280442"/>
                <a:gd name="connsiteY0" fmla="*/ 409426 h 932496"/>
                <a:gd name="connsiteX1" fmla="*/ 1085592 w 1280442"/>
                <a:gd name="connsiteY1" fmla="*/ 320213 h 932496"/>
                <a:gd name="connsiteX2" fmla="*/ 1078633 w 1280442"/>
                <a:gd name="connsiteY2" fmla="*/ 318960 h 932496"/>
                <a:gd name="connsiteX3" fmla="*/ 878077 w 1280442"/>
                <a:gd name="connsiteY3" fmla="*/ 318960 h 932496"/>
                <a:gd name="connsiteX4" fmla="*/ 552678 w 1280442"/>
                <a:gd name="connsiteY4" fmla="*/ 19726 h 932496"/>
                <a:gd name="connsiteX5" fmla="*/ 441104 w 1280442"/>
                <a:gd name="connsiteY5" fmla="*/ 26809 h 932496"/>
                <a:gd name="connsiteX6" fmla="*/ 427417 w 1280442"/>
                <a:gd name="connsiteY6" fmla="*/ 109357 h 932496"/>
                <a:gd name="connsiteX7" fmla="*/ 517883 w 1280442"/>
                <a:gd name="connsiteY7" fmla="*/ 318960 h 932496"/>
                <a:gd name="connsiteX8" fmla="*/ 200835 w 1280442"/>
                <a:gd name="connsiteY8" fmla="*/ 318960 h 932496"/>
                <a:gd name="connsiteX9" fmla="*/ 164787 w 1280442"/>
                <a:gd name="connsiteY9" fmla="*/ 247005 h 932496"/>
                <a:gd name="connsiteX10" fmla="*/ 164787 w 1280442"/>
                <a:gd name="connsiteY10" fmla="*/ 247005 h 932496"/>
                <a:gd name="connsiteX11" fmla="*/ 136952 w 1280442"/>
                <a:gd name="connsiteY11" fmla="*/ 192029 h 932496"/>
                <a:gd name="connsiteX12" fmla="*/ 39267 w 1280442"/>
                <a:gd name="connsiteY12" fmla="*/ 160826 h 932496"/>
                <a:gd name="connsiteX13" fmla="*/ 0 w 1280442"/>
                <a:gd name="connsiteY13" fmla="*/ 224458 h 932496"/>
                <a:gd name="connsiteX14" fmla="*/ 0 w 1280442"/>
                <a:gd name="connsiteY14" fmla="*/ 479015 h 932496"/>
                <a:gd name="connsiteX15" fmla="*/ 160055 w 1280442"/>
                <a:gd name="connsiteY15" fmla="*/ 639071 h 932496"/>
                <a:gd name="connsiteX16" fmla="*/ 490326 w 1280442"/>
                <a:gd name="connsiteY16" fmla="*/ 639071 h 932496"/>
                <a:gd name="connsiteX17" fmla="*/ 419345 w 1280442"/>
                <a:gd name="connsiteY17" fmla="*/ 837679 h 932496"/>
                <a:gd name="connsiteX18" fmla="*/ 468303 w 1280442"/>
                <a:gd name="connsiteY18" fmla="*/ 940590 h 932496"/>
                <a:gd name="connsiteX19" fmla="*/ 555322 w 1280442"/>
                <a:gd name="connsiteY19" fmla="*/ 918402 h 932496"/>
                <a:gd name="connsiteX20" fmla="*/ 804730 w 1280442"/>
                <a:gd name="connsiteY20" fmla="*/ 639071 h 932496"/>
                <a:gd name="connsiteX21" fmla="*/ 1087819 w 1280442"/>
                <a:gd name="connsiteY21" fmla="*/ 639071 h 932496"/>
                <a:gd name="connsiteX22" fmla="*/ 1280025 w 1280442"/>
                <a:gd name="connsiteY22" fmla="*/ 538862 h 932496"/>
                <a:gd name="connsiteX23" fmla="*/ 1219343 w 1280442"/>
                <a:gd name="connsiteY23" fmla="*/ 409426 h 932496"/>
                <a:gd name="connsiteX24" fmla="*/ 1147387 w 1280442"/>
                <a:gd name="connsiteY24" fmla="*/ 479015 h 932496"/>
                <a:gd name="connsiteX25" fmla="*/ 1065411 w 1280442"/>
                <a:gd name="connsiteY25" fmla="*/ 479015 h 932496"/>
                <a:gd name="connsiteX26" fmla="*/ 1029921 w 1280442"/>
                <a:gd name="connsiteY26" fmla="*/ 443525 h 932496"/>
                <a:gd name="connsiteX27" fmla="*/ 1029921 w 1280442"/>
                <a:gd name="connsiteY27" fmla="*/ 424040 h 932496"/>
                <a:gd name="connsiteX28" fmla="*/ 1065411 w 1280442"/>
                <a:gd name="connsiteY28" fmla="*/ 388549 h 932496"/>
                <a:gd name="connsiteX29" fmla="*/ 1145996 w 1280442"/>
                <a:gd name="connsiteY29" fmla="*/ 388549 h 932496"/>
                <a:gd name="connsiteX30" fmla="*/ 1237993 w 1280442"/>
                <a:gd name="connsiteY30" fmla="*/ 465237 h 932496"/>
                <a:gd name="connsiteX31" fmla="*/ 1147387 w 1280442"/>
                <a:gd name="connsiteY31" fmla="*/ 479015 h 932496"/>
                <a:gd name="connsiteX32" fmla="*/ 468057 w 1280442"/>
                <a:gd name="connsiteY32" fmla="*/ 57444 h 932496"/>
                <a:gd name="connsiteX33" fmla="*/ 499233 w 1280442"/>
                <a:gd name="connsiteY33" fmla="*/ 40603 h 932496"/>
                <a:gd name="connsiteX34" fmla="*/ 524425 w 1280442"/>
                <a:gd name="connsiteY34" fmla="*/ 50485 h 932496"/>
                <a:gd name="connsiteX35" fmla="*/ 816282 w 1280442"/>
                <a:gd name="connsiteY35" fmla="*/ 318960 h 932496"/>
                <a:gd name="connsiteX36" fmla="*/ 563395 w 1280442"/>
                <a:gd name="connsiteY36" fmla="*/ 318960 h 932496"/>
                <a:gd name="connsiteX37" fmla="*/ 465134 w 1280442"/>
                <a:gd name="connsiteY37" fmla="*/ 92656 h 932496"/>
                <a:gd name="connsiteX38" fmla="*/ 468057 w 1280442"/>
                <a:gd name="connsiteY38" fmla="*/ 57444 h 932496"/>
                <a:gd name="connsiteX39" fmla="*/ 81976 w 1280442"/>
                <a:gd name="connsiteY39" fmla="*/ 185210 h 932496"/>
                <a:gd name="connsiteX40" fmla="*/ 99373 w 1280442"/>
                <a:gd name="connsiteY40" fmla="*/ 202189 h 932496"/>
                <a:gd name="connsiteX41" fmla="*/ 208768 w 1280442"/>
                <a:gd name="connsiteY41" fmla="*/ 416385 h 932496"/>
                <a:gd name="connsiteX42" fmla="*/ 208768 w 1280442"/>
                <a:gd name="connsiteY42" fmla="*/ 429329 h 932496"/>
                <a:gd name="connsiteX43" fmla="*/ 210438 w 1280442"/>
                <a:gd name="connsiteY43" fmla="*/ 432669 h 932496"/>
                <a:gd name="connsiteX44" fmla="*/ 237951 w 1280442"/>
                <a:gd name="connsiteY44" fmla="*/ 443379 h 932496"/>
                <a:gd name="connsiteX45" fmla="*/ 248661 w 1280442"/>
                <a:gd name="connsiteY45" fmla="*/ 415866 h 932496"/>
                <a:gd name="connsiteX46" fmla="*/ 247738 w 1280442"/>
                <a:gd name="connsiteY46" fmla="*/ 414019 h 932496"/>
                <a:gd name="connsiteX47" fmla="*/ 221711 w 1280442"/>
                <a:gd name="connsiteY47" fmla="*/ 360714 h 932496"/>
                <a:gd name="connsiteX48" fmla="*/ 1074875 w 1280442"/>
                <a:gd name="connsiteY48" fmla="*/ 360714 h 932496"/>
                <a:gd name="connsiteX49" fmla="*/ 1106608 w 1280442"/>
                <a:gd name="connsiteY49" fmla="*/ 374632 h 932496"/>
                <a:gd name="connsiteX50" fmla="*/ 1064855 w 1280442"/>
                <a:gd name="connsiteY50" fmla="*/ 374632 h 932496"/>
                <a:gd name="connsiteX51" fmla="*/ 1016003 w 1280442"/>
                <a:gd name="connsiteY51" fmla="*/ 424040 h 932496"/>
                <a:gd name="connsiteX52" fmla="*/ 1016003 w 1280442"/>
                <a:gd name="connsiteY52" fmla="*/ 443525 h 932496"/>
                <a:gd name="connsiteX53" fmla="*/ 1034374 w 1280442"/>
                <a:gd name="connsiteY53" fmla="*/ 481660 h 932496"/>
                <a:gd name="connsiteX54" fmla="*/ 41754 w 1280442"/>
                <a:gd name="connsiteY54" fmla="*/ 481660 h 932496"/>
                <a:gd name="connsiteX55" fmla="*/ 41754 w 1280442"/>
                <a:gd name="connsiteY55" fmla="*/ 479155 h 932496"/>
                <a:gd name="connsiteX56" fmla="*/ 41754 w 1280442"/>
                <a:gd name="connsiteY56" fmla="*/ 366559 h 932496"/>
                <a:gd name="connsiteX57" fmla="*/ 39248 w 1280442"/>
                <a:gd name="connsiteY57" fmla="*/ 365446 h 932496"/>
                <a:gd name="connsiteX58" fmla="*/ 37021 w 1280442"/>
                <a:gd name="connsiteY58" fmla="*/ 361966 h 932496"/>
                <a:gd name="connsiteX59" fmla="*/ 35491 w 1280442"/>
                <a:gd name="connsiteY59" fmla="*/ 215829 h 932496"/>
                <a:gd name="connsiteX60" fmla="*/ 68304 w 1280442"/>
                <a:gd name="connsiteY60" fmla="*/ 182396 h 932496"/>
                <a:gd name="connsiteX61" fmla="*/ 81976 w 1280442"/>
                <a:gd name="connsiteY61" fmla="*/ 185210 h 932496"/>
                <a:gd name="connsiteX62" fmla="*/ 1238689 w 1280442"/>
                <a:gd name="connsiteY62" fmla="*/ 530372 h 932496"/>
                <a:gd name="connsiteX63" fmla="*/ 1078216 w 1280442"/>
                <a:gd name="connsiteY63" fmla="*/ 597317 h 932496"/>
                <a:gd name="connsiteX64" fmla="*/ 841612 w 1280442"/>
                <a:gd name="connsiteY64" fmla="*/ 597317 h 932496"/>
                <a:gd name="connsiteX65" fmla="*/ 885036 w 1280442"/>
                <a:gd name="connsiteY65" fmla="*/ 548605 h 932496"/>
                <a:gd name="connsiteX66" fmla="*/ 885036 w 1280442"/>
                <a:gd name="connsiteY66" fmla="*/ 548605 h 932496"/>
                <a:gd name="connsiteX67" fmla="*/ 883366 w 1280442"/>
                <a:gd name="connsiteY67" fmla="*/ 519099 h 932496"/>
                <a:gd name="connsiteX68" fmla="*/ 853860 w 1280442"/>
                <a:gd name="connsiteY68" fmla="*/ 520769 h 932496"/>
                <a:gd name="connsiteX69" fmla="*/ 841473 w 1280442"/>
                <a:gd name="connsiteY69" fmla="*/ 534687 h 932496"/>
                <a:gd name="connsiteX70" fmla="*/ 524146 w 1280442"/>
                <a:gd name="connsiteY70" fmla="*/ 890566 h 932496"/>
                <a:gd name="connsiteX71" fmla="*/ 495197 w 1280442"/>
                <a:gd name="connsiteY71" fmla="*/ 903510 h 932496"/>
                <a:gd name="connsiteX72" fmla="*/ 457072 w 1280442"/>
                <a:gd name="connsiteY72" fmla="*/ 863986 h 932496"/>
                <a:gd name="connsiteX73" fmla="*/ 459289 w 1280442"/>
                <a:gd name="connsiteY73" fmla="*/ 851736 h 932496"/>
                <a:gd name="connsiteX74" fmla="*/ 570632 w 1280442"/>
                <a:gd name="connsiteY74" fmla="*/ 541785 h 932496"/>
                <a:gd name="connsiteX75" fmla="*/ 557897 w 1280442"/>
                <a:gd name="connsiteY75" fmla="*/ 515132 h 932496"/>
                <a:gd name="connsiteX76" fmla="*/ 531244 w 1280442"/>
                <a:gd name="connsiteY76" fmla="*/ 527867 h 932496"/>
                <a:gd name="connsiteX77" fmla="*/ 528461 w 1280442"/>
                <a:gd name="connsiteY77" fmla="*/ 535661 h 932496"/>
                <a:gd name="connsiteX78" fmla="*/ 520110 w 1280442"/>
                <a:gd name="connsiteY78" fmla="*/ 555564 h 932496"/>
                <a:gd name="connsiteX79" fmla="*/ 505218 w 1280442"/>
                <a:gd name="connsiteY79" fmla="*/ 597317 h 932496"/>
                <a:gd name="connsiteX80" fmla="*/ 160055 w 1280442"/>
                <a:gd name="connsiteY80" fmla="*/ 597317 h 932496"/>
                <a:gd name="connsiteX81" fmla="*/ 48712 w 1280442"/>
                <a:gd name="connsiteY81" fmla="*/ 518542 h 932496"/>
                <a:gd name="connsiteX82" fmla="*/ 45790 w 1280442"/>
                <a:gd name="connsiteY82" fmla="*/ 509356 h 932496"/>
                <a:gd name="connsiteX83" fmla="*/ 1237714 w 1280442"/>
                <a:gd name="connsiteY83" fmla="*/ 509356 h 932496"/>
                <a:gd name="connsiteX84" fmla="*/ 1238689 w 1280442"/>
                <a:gd name="connsiteY84" fmla="*/ 530372 h 93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1280442" h="932496">
                  <a:moveTo>
                    <a:pt x="1219343" y="409426"/>
                  </a:moveTo>
                  <a:cubicBezTo>
                    <a:pt x="1182823" y="369086"/>
                    <a:pt x="1136867" y="338433"/>
                    <a:pt x="1085592" y="320213"/>
                  </a:cubicBezTo>
                  <a:cubicBezTo>
                    <a:pt x="1083361" y="319403"/>
                    <a:pt x="1081007" y="318979"/>
                    <a:pt x="1078633" y="318960"/>
                  </a:cubicBezTo>
                  <a:lnTo>
                    <a:pt x="878077" y="318960"/>
                  </a:lnTo>
                  <a:lnTo>
                    <a:pt x="552678" y="19726"/>
                  </a:lnTo>
                  <a:cubicBezTo>
                    <a:pt x="519912" y="-9128"/>
                    <a:pt x="469958" y="-5957"/>
                    <a:pt x="441104" y="26809"/>
                  </a:cubicBezTo>
                  <a:cubicBezTo>
                    <a:pt x="421159" y="49457"/>
                    <a:pt x="415849" y="81484"/>
                    <a:pt x="427417" y="109357"/>
                  </a:cubicBezTo>
                  <a:lnTo>
                    <a:pt x="517883" y="318960"/>
                  </a:lnTo>
                  <a:lnTo>
                    <a:pt x="200835" y="318960"/>
                  </a:lnTo>
                  <a:lnTo>
                    <a:pt x="164787" y="247005"/>
                  </a:lnTo>
                  <a:lnTo>
                    <a:pt x="164787" y="247005"/>
                  </a:lnTo>
                  <a:lnTo>
                    <a:pt x="136952" y="192029"/>
                  </a:lnTo>
                  <a:cubicBezTo>
                    <a:pt x="118593" y="156438"/>
                    <a:pt x="74858" y="142467"/>
                    <a:pt x="39267" y="160826"/>
                  </a:cubicBezTo>
                  <a:cubicBezTo>
                    <a:pt x="15408" y="173132"/>
                    <a:pt x="301" y="197614"/>
                    <a:pt x="0" y="224458"/>
                  </a:cubicBezTo>
                  <a:lnTo>
                    <a:pt x="0" y="479015"/>
                  </a:lnTo>
                  <a:cubicBezTo>
                    <a:pt x="77" y="567380"/>
                    <a:pt x="71691" y="638994"/>
                    <a:pt x="160055" y="639071"/>
                  </a:cubicBezTo>
                  <a:lnTo>
                    <a:pt x="490326" y="639071"/>
                  </a:lnTo>
                  <a:lnTo>
                    <a:pt x="419345" y="837679"/>
                  </a:lnTo>
                  <a:cubicBezTo>
                    <a:pt x="404446" y="879616"/>
                    <a:pt x="426365" y="925691"/>
                    <a:pt x="468303" y="940590"/>
                  </a:cubicBezTo>
                  <a:cubicBezTo>
                    <a:pt x="499124" y="951540"/>
                    <a:pt x="533507" y="942773"/>
                    <a:pt x="555322" y="918402"/>
                  </a:cubicBezTo>
                  <a:lnTo>
                    <a:pt x="804730" y="639071"/>
                  </a:lnTo>
                  <a:lnTo>
                    <a:pt x="1087819" y="639071"/>
                  </a:lnTo>
                  <a:cubicBezTo>
                    <a:pt x="1187610" y="639071"/>
                    <a:pt x="1267777" y="597317"/>
                    <a:pt x="1280025" y="538862"/>
                  </a:cubicBezTo>
                  <a:cubicBezTo>
                    <a:pt x="1290602" y="488340"/>
                    <a:pt x="1247735" y="440881"/>
                    <a:pt x="1219343" y="409426"/>
                  </a:cubicBezTo>
                  <a:close/>
                  <a:moveTo>
                    <a:pt x="1147387" y="479015"/>
                  </a:moveTo>
                  <a:lnTo>
                    <a:pt x="1065411" y="479015"/>
                  </a:lnTo>
                  <a:cubicBezTo>
                    <a:pt x="1045810" y="479015"/>
                    <a:pt x="1029921" y="463126"/>
                    <a:pt x="1029921" y="443525"/>
                  </a:cubicBezTo>
                  <a:lnTo>
                    <a:pt x="1029921" y="424040"/>
                  </a:lnTo>
                  <a:cubicBezTo>
                    <a:pt x="1029921" y="404439"/>
                    <a:pt x="1045810" y="388549"/>
                    <a:pt x="1065411" y="388549"/>
                  </a:cubicBezTo>
                  <a:lnTo>
                    <a:pt x="1145996" y="388549"/>
                  </a:lnTo>
                  <a:cubicBezTo>
                    <a:pt x="1178681" y="411587"/>
                    <a:pt x="1209447" y="437233"/>
                    <a:pt x="1237993" y="465237"/>
                  </a:cubicBezTo>
                  <a:cubicBezTo>
                    <a:pt x="1234792" y="468577"/>
                    <a:pt x="1219482" y="477345"/>
                    <a:pt x="1147387" y="479015"/>
                  </a:cubicBezTo>
                  <a:close/>
                  <a:moveTo>
                    <a:pt x="468057" y="57444"/>
                  </a:moveTo>
                  <a:cubicBezTo>
                    <a:pt x="474877" y="46859"/>
                    <a:pt x="486642" y="40504"/>
                    <a:pt x="499233" y="40603"/>
                  </a:cubicBezTo>
                  <a:cubicBezTo>
                    <a:pt x="508574" y="40614"/>
                    <a:pt x="517568" y="44142"/>
                    <a:pt x="524425" y="50485"/>
                  </a:cubicBezTo>
                  <a:lnTo>
                    <a:pt x="816282" y="318960"/>
                  </a:lnTo>
                  <a:lnTo>
                    <a:pt x="563395" y="318960"/>
                  </a:lnTo>
                  <a:lnTo>
                    <a:pt x="465134" y="92656"/>
                  </a:lnTo>
                  <a:cubicBezTo>
                    <a:pt x="460004" y="81194"/>
                    <a:pt x="461107" y="67903"/>
                    <a:pt x="468057" y="57444"/>
                  </a:cubicBezTo>
                  <a:close/>
                  <a:moveTo>
                    <a:pt x="81976" y="185210"/>
                  </a:moveTo>
                  <a:cubicBezTo>
                    <a:pt x="89687" y="188506"/>
                    <a:pt x="95890" y="194561"/>
                    <a:pt x="99373" y="202189"/>
                  </a:cubicBezTo>
                  <a:lnTo>
                    <a:pt x="208768" y="416385"/>
                  </a:lnTo>
                  <a:cubicBezTo>
                    <a:pt x="211576" y="420243"/>
                    <a:pt x="211576" y="425471"/>
                    <a:pt x="208768" y="429329"/>
                  </a:cubicBezTo>
                  <a:lnTo>
                    <a:pt x="210438" y="432669"/>
                  </a:lnTo>
                  <a:cubicBezTo>
                    <a:pt x="215078" y="443224"/>
                    <a:pt x="227396" y="448019"/>
                    <a:pt x="237951" y="443379"/>
                  </a:cubicBezTo>
                  <a:cubicBezTo>
                    <a:pt x="248506" y="438739"/>
                    <a:pt x="253301" y="426421"/>
                    <a:pt x="248661" y="415866"/>
                  </a:cubicBezTo>
                  <a:cubicBezTo>
                    <a:pt x="248384" y="415235"/>
                    <a:pt x="248076" y="414619"/>
                    <a:pt x="247738" y="414019"/>
                  </a:cubicBezTo>
                  <a:lnTo>
                    <a:pt x="221711" y="360714"/>
                  </a:lnTo>
                  <a:lnTo>
                    <a:pt x="1074875" y="360714"/>
                  </a:lnTo>
                  <a:cubicBezTo>
                    <a:pt x="1085708" y="364748"/>
                    <a:pt x="1096303" y="369395"/>
                    <a:pt x="1106608" y="374632"/>
                  </a:cubicBezTo>
                  <a:lnTo>
                    <a:pt x="1064855" y="374632"/>
                  </a:lnTo>
                  <a:cubicBezTo>
                    <a:pt x="1037816" y="375011"/>
                    <a:pt x="1016076" y="396999"/>
                    <a:pt x="1016003" y="424040"/>
                  </a:cubicBezTo>
                  <a:lnTo>
                    <a:pt x="1016003" y="443525"/>
                  </a:lnTo>
                  <a:cubicBezTo>
                    <a:pt x="1016056" y="458358"/>
                    <a:pt x="1022808" y="472373"/>
                    <a:pt x="1034374" y="481660"/>
                  </a:cubicBezTo>
                  <a:lnTo>
                    <a:pt x="41754" y="481660"/>
                  </a:lnTo>
                  <a:cubicBezTo>
                    <a:pt x="41754" y="480825"/>
                    <a:pt x="41754" y="479990"/>
                    <a:pt x="41754" y="479155"/>
                  </a:cubicBezTo>
                  <a:lnTo>
                    <a:pt x="41754" y="366559"/>
                  </a:lnTo>
                  <a:lnTo>
                    <a:pt x="39248" y="365446"/>
                  </a:lnTo>
                  <a:cubicBezTo>
                    <a:pt x="37878" y="364835"/>
                    <a:pt x="37003" y="363467"/>
                    <a:pt x="37021" y="361966"/>
                  </a:cubicBezTo>
                  <a:lnTo>
                    <a:pt x="35491" y="215829"/>
                  </a:lnTo>
                  <a:cubicBezTo>
                    <a:pt x="35319" y="197536"/>
                    <a:pt x="50011" y="182567"/>
                    <a:pt x="68304" y="182396"/>
                  </a:cubicBezTo>
                  <a:cubicBezTo>
                    <a:pt x="73009" y="182352"/>
                    <a:pt x="77670" y="183311"/>
                    <a:pt x="81976" y="185210"/>
                  </a:cubicBezTo>
                  <a:close/>
                  <a:moveTo>
                    <a:pt x="1238689" y="530372"/>
                  </a:moveTo>
                  <a:cubicBezTo>
                    <a:pt x="1231451" y="565167"/>
                    <a:pt x="1169795" y="599962"/>
                    <a:pt x="1078216" y="597317"/>
                  </a:cubicBezTo>
                  <a:lnTo>
                    <a:pt x="841612" y="597317"/>
                  </a:lnTo>
                  <a:lnTo>
                    <a:pt x="885036" y="548605"/>
                  </a:lnTo>
                  <a:lnTo>
                    <a:pt x="885036" y="548605"/>
                  </a:lnTo>
                  <a:cubicBezTo>
                    <a:pt x="892723" y="539996"/>
                    <a:pt x="891975" y="526786"/>
                    <a:pt x="883366" y="519099"/>
                  </a:cubicBezTo>
                  <a:cubicBezTo>
                    <a:pt x="874757" y="511412"/>
                    <a:pt x="861547" y="512160"/>
                    <a:pt x="853860" y="520769"/>
                  </a:cubicBezTo>
                  <a:lnTo>
                    <a:pt x="841473" y="534687"/>
                  </a:lnTo>
                  <a:lnTo>
                    <a:pt x="524146" y="890566"/>
                  </a:lnTo>
                  <a:cubicBezTo>
                    <a:pt x="516778" y="898804"/>
                    <a:pt x="506249" y="903512"/>
                    <a:pt x="495197" y="903510"/>
                  </a:cubicBezTo>
                  <a:cubicBezTo>
                    <a:pt x="473755" y="903124"/>
                    <a:pt x="456686" y="885428"/>
                    <a:pt x="457072" y="863986"/>
                  </a:cubicBezTo>
                  <a:cubicBezTo>
                    <a:pt x="457148" y="859810"/>
                    <a:pt x="457896" y="855673"/>
                    <a:pt x="459289" y="851736"/>
                  </a:cubicBezTo>
                  <a:lnTo>
                    <a:pt x="570632" y="541785"/>
                  </a:lnTo>
                  <a:cubicBezTo>
                    <a:pt x="574475" y="530908"/>
                    <a:pt x="568774" y="518976"/>
                    <a:pt x="557897" y="515132"/>
                  </a:cubicBezTo>
                  <a:cubicBezTo>
                    <a:pt x="547020" y="511289"/>
                    <a:pt x="535088" y="516991"/>
                    <a:pt x="531244" y="527867"/>
                  </a:cubicBezTo>
                  <a:lnTo>
                    <a:pt x="528461" y="535661"/>
                  </a:lnTo>
                  <a:lnTo>
                    <a:pt x="520110" y="555564"/>
                  </a:lnTo>
                  <a:lnTo>
                    <a:pt x="505218" y="597317"/>
                  </a:lnTo>
                  <a:lnTo>
                    <a:pt x="160055" y="597317"/>
                  </a:lnTo>
                  <a:cubicBezTo>
                    <a:pt x="110121" y="596922"/>
                    <a:pt x="65705" y="565498"/>
                    <a:pt x="48712" y="518542"/>
                  </a:cubicBezTo>
                  <a:cubicBezTo>
                    <a:pt x="47599" y="515573"/>
                    <a:pt x="46625" y="512511"/>
                    <a:pt x="45790" y="509356"/>
                  </a:cubicBezTo>
                  <a:lnTo>
                    <a:pt x="1237714" y="509356"/>
                  </a:lnTo>
                  <a:cubicBezTo>
                    <a:pt x="1239740" y="516179"/>
                    <a:pt x="1240074" y="523392"/>
                    <a:pt x="1238689" y="530372"/>
                  </a:cubicBezTo>
                  <a:close/>
                </a:path>
              </a:pathLst>
            </a:custGeom>
            <a:solidFill>
              <a:srgbClr val="000000"/>
            </a:solidFill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Freeform 127">
              <a:extLst>
                <a:ext uri="{FF2B5EF4-FFF2-40B4-BE49-F238E27FC236}">
                  <a16:creationId xmlns:a16="http://schemas.microsoft.com/office/drawing/2014/main" id="{4504DDCE-8B8B-1B90-3207-862A7C16E435}"/>
                </a:ext>
              </a:extLst>
            </p:cNvPr>
            <p:cNvSpPr/>
            <p:nvPr/>
          </p:nvSpPr>
          <p:spPr>
            <a:xfrm>
              <a:off x="3788453" y="2507721"/>
              <a:ext cx="167014" cy="250521"/>
            </a:xfrm>
            <a:custGeom>
              <a:avLst/>
              <a:gdLst>
                <a:gd name="connsiteX0" fmla="*/ 3759 w 167014"/>
                <a:gd name="connsiteY0" fmla="*/ 183199 h 250521"/>
                <a:gd name="connsiteX1" fmla="*/ 6264 w 167014"/>
                <a:gd name="connsiteY1" fmla="*/ 184312 h 250521"/>
                <a:gd name="connsiteX2" fmla="*/ 162423 w 167014"/>
                <a:gd name="connsiteY2" fmla="*/ 251118 h 250521"/>
                <a:gd name="connsiteX3" fmla="*/ 173279 w 167014"/>
                <a:gd name="connsiteY3" fmla="*/ 247917 h 250521"/>
                <a:gd name="connsiteX4" fmla="*/ 173279 w 167014"/>
                <a:gd name="connsiteY4" fmla="*/ 246942 h 250521"/>
                <a:gd name="connsiteX5" fmla="*/ 173279 w 167014"/>
                <a:gd name="connsiteY5" fmla="*/ 233999 h 250521"/>
                <a:gd name="connsiteX6" fmla="*/ 63884 w 167014"/>
                <a:gd name="connsiteY6" fmla="*/ 19803 h 250521"/>
                <a:gd name="connsiteX7" fmla="*/ 46487 w 167014"/>
                <a:gd name="connsiteY7" fmla="*/ 2823 h 250521"/>
                <a:gd name="connsiteX8" fmla="*/ 2815 w 167014"/>
                <a:gd name="connsiteY8" fmla="*/ 19770 h 250521"/>
                <a:gd name="connsiteX9" fmla="*/ 1 w 167014"/>
                <a:gd name="connsiteY9" fmla="*/ 33442 h 250521"/>
                <a:gd name="connsiteX10" fmla="*/ 1532 w 167014"/>
                <a:gd name="connsiteY10" fmla="*/ 179719 h 250521"/>
                <a:gd name="connsiteX11" fmla="*/ 3759 w 167014"/>
                <a:gd name="connsiteY11" fmla="*/ 183199 h 25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7014" h="250521">
                  <a:moveTo>
                    <a:pt x="3759" y="183199"/>
                  </a:moveTo>
                  <a:lnTo>
                    <a:pt x="6264" y="184312"/>
                  </a:lnTo>
                  <a:lnTo>
                    <a:pt x="162423" y="251118"/>
                  </a:lnTo>
                  <a:cubicBezTo>
                    <a:pt x="166356" y="252204"/>
                    <a:pt x="170564" y="250963"/>
                    <a:pt x="173279" y="247917"/>
                  </a:cubicBezTo>
                  <a:lnTo>
                    <a:pt x="173279" y="246942"/>
                  </a:lnTo>
                  <a:cubicBezTo>
                    <a:pt x="176087" y="243085"/>
                    <a:pt x="176087" y="237856"/>
                    <a:pt x="173279" y="233999"/>
                  </a:cubicBezTo>
                  <a:lnTo>
                    <a:pt x="63884" y="19803"/>
                  </a:lnTo>
                  <a:cubicBezTo>
                    <a:pt x="60401" y="12175"/>
                    <a:pt x="54198" y="6120"/>
                    <a:pt x="46487" y="2823"/>
                  </a:cubicBezTo>
                  <a:cubicBezTo>
                    <a:pt x="29748" y="-4557"/>
                    <a:pt x="10195" y="3031"/>
                    <a:pt x="2815" y="19770"/>
                  </a:cubicBezTo>
                  <a:cubicBezTo>
                    <a:pt x="917" y="24076"/>
                    <a:pt x="-43" y="28737"/>
                    <a:pt x="1" y="33442"/>
                  </a:cubicBezTo>
                  <a:lnTo>
                    <a:pt x="1532" y="179719"/>
                  </a:lnTo>
                  <a:cubicBezTo>
                    <a:pt x="1513" y="181220"/>
                    <a:pt x="2389" y="182587"/>
                    <a:pt x="3759" y="183199"/>
                  </a:cubicBezTo>
                  <a:close/>
                </a:path>
              </a:pathLst>
            </a:custGeom>
            <a:solidFill>
              <a:srgbClr val="4F81BD"/>
            </a:solidFill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Freeform 128">
              <a:extLst>
                <a:ext uri="{FF2B5EF4-FFF2-40B4-BE49-F238E27FC236}">
                  <a16:creationId xmlns:a16="http://schemas.microsoft.com/office/drawing/2014/main" id="{4580DE5B-589B-275F-65A9-99E8A13F5C97}"/>
                </a:ext>
              </a:extLst>
            </p:cNvPr>
            <p:cNvSpPr/>
            <p:nvPr/>
          </p:nvSpPr>
          <p:spPr>
            <a:xfrm>
              <a:off x="4210019" y="2860021"/>
              <a:ext cx="375782" cy="361864"/>
            </a:xfrm>
            <a:custGeom>
              <a:avLst/>
              <a:gdLst>
                <a:gd name="connsiteX0" fmla="*/ 112324 w 375781"/>
                <a:gd name="connsiteY0" fmla="*/ 6959 h 361864"/>
                <a:gd name="connsiteX1" fmla="*/ 2234 w 375781"/>
                <a:gd name="connsiteY1" fmla="*/ 317049 h 361864"/>
                <a:gd name="connsiteX2" fmla="*/ 25891 w 375781"/>
                <a:gd name="connsiteY2" fmla="*/ 366606 h 361864"/>
                <a:gd name="connsiteX3" fmla="*/ 38142 w 375781"/>
                <a:gd name="connsiteY3" fmla="*/ 368823 h 361864"/>
                <a:gd name="connsiteX4" fmla="*/ 67091 w 375781"/>
                <a:gd name="connsiteY4" fmla="*/ 355880 h 361864"/>
                <a:gd name="connsiteX5" fmla="*/ 384835 w 375781"/>
                <a:gd name="connsiteY5" fmla="*/ 0 h 361864"/>
                <a:gd name="connsiteX6" fmla="*/ 113576 w 375781"/>
                <a:gd name="connsiteY6" fmla="*/ 0 h 361864"/>
                <a:gd name="connsiteX7" fmla="*/ 112324 w 375781"/>
                <a:gd name="connsiteY7" fmla="*/ 6959 h 361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5781" h="361864">
                  <a:moveTo>
                    <a:pt x="112324" y="6959"/>
                  </a:moveTo>
                  <a:lnTo>
                    <a:pt x="2234" y="317049"/>
                  </a:lnTo>
                  <a:cubicBezTo>
                    <a:pt x="-4918" y="337267"/>
                    <a:pt x="5674" y="359454"/>
                    <a:pt x="25891" y="366606"/>
                  </a:cubicBezTo>
                  <a:cubicBezTo>
                    <a:pt x="29829" y="367999"/>
                    <a:pt x="33966" y="368748"/>
                    <a:pt x="38142" y="368823"/>
                  </a:cubicBezTo>
                  <a:cubicBezTo>
                    <a:pt x="49194" y="368825"/>
                    <a:pt x="59723" y="364117"/>
                    <a:pt x="67091" y="355880"/>
                  </a:cubicBezTo>
                  <a:lnTo>
                    <a:pt x="384835" y="0"/>
                  </a:lnTo>
                  <a:lnTo>
                    <a:pt x="113576" y="0"/>
                  </a:lnTo>
                  <a:cubicBezTo>
                    <a:pt x="113560" y="2374"/>
                    <a:pt x="113137" y="4728"/>
                    <a:pt x="112324" y="6959"/>
                  </a:cubicBezTo>
                  <a:close/>
                </a:path>
              </a:pathLst>
            </a:custGeom>
            <a:solidFill>
              <a:srgbClr val="4F81BD"/>
            </a:solidFill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Freeform 129">
              <a:extLst>
                <a:ext uri="{FF2B5EF4-FFF2-40B4-BE49-F238E27FC236}">
                  <a16:creationId xmlns:a16="http://schemas.microsoft.com/office/drawing/2014/main" id="{C747B090-0C17-E816-0F2F-4E0047079F15}"/>
                </a:ext>
              </a:extLst>
            </p:cNvPr>
            <p:cNvSpPr/>
            <p:nvPr/>
          </p:nvSpPr>
          <p:spPr>
            <a:xfrm>
              <a:off x="4246630" y="2693085"/>
              <a:ext cx="69589" cy="97425"/>
            </a:xfrm>
            <a:custGeom>
              <a:avLst/>
              <a:gdLst>
                <a:gd name="connsiteX0" fmla="*/ 39109 w 69589"/>
                <a:gd name="connsiteY0" fmla="*/ 104306 h 97424"/>
                <a:gd name="connsiteX1" fmla="*/ 78218 w 69589"/>
                <a:gd name="connsiteY1" fmla="*/ 69790 h 97424"/>
                <a:gd name="connsiteX2" fmla="*/ 78218 w 69589"/>
                <a:gd name="connsiteY2" fmla="*/ 34717 h 97424"/>
                <a:gd name="connsiteX3" fmla="*/ 34435 w 69589"/>
                <a:gd name="connsiteY3" fmla="*/ 282 h 97424"/>
                <a:gd name="connsiteX4" fmla="*/ 0 w 69589"/>
                <a:gd name="connsiteY4" fmla="*/ 34717 h 97424"/>
                <a:gd name="connsiteX5" fmla="*/ 0 w 69589"/>
                <a:gd name="connsiteY5" fmla="*/ 70068 h 97424"/>
                <a:gd name="connsiteX6" fmla="*/ 39109 w 69589"/>
                <a:gd name="connsiteY6" fmla="*/ 104306 h 97424"/>
                <a:gd name="connsiteX7" fmla="*/ 13918 w 69589"/>
                <a:gd name="connsiteY7" fmla="*/ 34717 h 97424"/>
                <a:gd name="connsiteX8" fmla="*/ 41761 w 69589"/>
                <a:gd name="connsiteY8" fmla="*/ 12177 h 97424"/>
                <a:gd name="connsiteX9" fmla="*/ 64301 w 69589"/>
                <a:gd name="connsiteY9" fmla="*/ 34717 h 97424"/>
                <a:gd name="connsiteX10" fmla="*/ 64300 w 69589"/>
                <a:gd name="connsiteY10" fmla="*/ 70068 h 97424"/>
                <a:gd name="connsiteX11" fmla="*/ 36457 w 69589"/>
                <a:gd name="connsiteY11" fmla="*/ 92608 h 97424"/>
                <a:gd name="connsiteX12" fmla="*/ 13918 w 69589"/>
                <a:gd name="connsiteY12" fmla="*/ 70068 h 97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589" h="97424">
                  <a:moveTo>
                    <a:pt x="39109" y="104306"/>
                  </a:moveTo>
                  <a:cubicBezTo>
                    <a:pt x="59414" y="105497"/>
                    <a:pt x="76877" y="90085"/>
                    <a:pt x="78218" y="69790"/>
                  </a:cubicBezTo>
                  <a:lnTo>
                    <a:pt x="78218" y="34717"/>
                  </a:lnTo>
                  <a:cubicBezTo>
                    <a:pt x="75637" y="13118"/>
                    <a:pt x="56034" y="-2299"/>
                    <a:pt x="34435" y="282"/>
                  </a:cubicBezTo>
                  <a:cubicBezTo>
                    <a:pt x="16386" y="2439"/>
                    <a:pt x="2157" y="16668"/>
                    <a:pt x="0" y="34717"/>
                  </a:cubicBezTo>
                  <a:lnTo>
                    <a:pt x="0" y="70068"/>
                  </a:lnTo>
                  <a:cubicBezTo>
                    <a:pt x="1486" y="90252"/>
                    <a:pt x="18906" y="105502"/>
                    <a:pt x="39109" y="104306"/>
                  </a:cubicBezTo>
                  <a:close/>
                  <a:moveTo>
                    <a:pt x="13918" y="34717"/>
                  </a:moveTo>
                  <a:cubicBezTo>
                    <a:pt x="15382" y="20804"/>
                    <a:pt x="27848" y="10713"/>
                    <a:pt x="41761" y="12177"/>
                  </a:cubicBezTo>
                  <a:cubicBezTo>
                    <a:pt x="53652" y="13429"/>
                    <a:pt x="63049" y="22826"/>
                    <a:pt x="64301" y="34717"/>
                  </a:cubicBezTo>
                  <a:lnTo>
                    <a:pt x="64300" y="70068"/>
                  </a:lnTo>
                  <a:cubicBezTo>
                    <a:pt x="62836" y="83981"/>
                    <a:pt x="50370" y="94072"/>
                    <a:pt x="36457" y="92608"/>
                  </a:cubicBezTo>
                  <a:cubicBezTo>
                    <a:pt x="24566" y="91356"/>
                    <a:pt x="15170" y="81960"/>
                    <a:pt x="13918" y="70068"/>
                  </a:cubicBezTo>
                  <a:close/>
                </a:path>
              </a:pathLst>
            </a:custGeom>
            <a:solidFill>
              <a:srgbClr val="000000"/>
            </a:solidFill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Freeform 130">
              <a:extLst>
                <a:ext uri="{FF2B5EF4-FFF2-40B4-BE49-F238E27FC236}">
                  <a16:creationId xmlns:a16="http://schemas.microsoft.com/office/drawing/2014/main" id="{ECE38DD2-6009-CECA-AC80-6CD1A818EC2D}"/>
                </a:ext>
              </a:extLst>
            </p:cNvPr>
            <p:cNvSpPr/>
            <p:nvPr/>
          </p:nvSpPr>
          <p:spPr>
            <a:xfrm>
              <a:off x="4156582" y="2693085"/>
              <a:ext cx="69589" cy="97425"/>
            </a:xfrm>
            <a:custGeom>
              <a:avLst/>
              <a:gdLst>
                <a:gd name="connsiteX0" fmla="*/ 39109 w 69589"/>
                <a:gd name="connsiteY0" fmla="*/ 104306 h 97424"/>
                <a:gd name="connsiteX1" fmla="*/ 78218 w 69589"/>
                <a:gd name="connsiteY1" fmla="*/ 69790 h 97424"/>
                <a:gd name="connsiteX2" fmla="*/ 78218 w 69589"/>
                <a:gd name="connsiteY2" fmla="*/ 34717 h 97424"/>
                <a:gd name="connsiteX3" fmla="*/ 34435 w 69589"/>
                <a:gd name="connsiteY3" fmla="*/ 282 h 97424"/>
                <a:gd name="connsiteX4" fmla="*/ 0 w 69589"/>
                <a:gd name="connsiteY4" fmla="*/ 34717 h 97424"/>
                <a:gd name="connsiteX5" fmla="*/ 0 w 69589"/>
                <a:gd name="connsiteY5" fmla="*/ 70068 h 97424"/>
                <a:gd name="connsiteX6" fmla="*/ 39109 w 69589"/>
                <a:gd name="connsiteY6" fmla="*/ 104306 h 97424"/>
                <a:gd name="connsiteX7" fmla="*/ 13918 w 69589"/>
                <a:gd name="connsiteY7" fmla="*/ 34717 h 97424"/>
                <a:gd name="connsiteX8" fmla="*/ 41761 w 69589"/>
                <a:gd name="connsiteY8" fmla="*/ 12177 h 97424"/>
                <a:gd name="connsiteX9" fmla="*/ 64300 w 69589"/>
                <a:gd name="connsiteY9" fmla="*/ 34717 h 97424"/>
                <a:gd name="connsiteX10" fmla="*/ 64300 w 69589"/>
                <a:gd name="connsiteY10" fmla="*/ 70068 h 97424"/>
                <a:gd name="connsiteX11" fmla="*/ 36457 w 69589"/>
                <a:gd name="connsiteY11" fmla="*/ 92608 h 97424"/>
                <a:gd name="connsiteX12" fmla="*/ 13918 w 69589"/>
                <a:gd name="connsiteY12" fmla="*/ 70068 h 97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589" h="97424">
                  <a:moveTo>
                    <a:pt x="39109" y="104306"/>
                  </a:moveTo>
                  <a:cubicBezTo>
                    <a:pt x="59414" y="105497"/>
                    <a:pt x="76877" y="90085"/>
                    <a:pt x="78218" y="69790"/>
                  </a:cubicBezTo>
                  <a:lnTo>
                    <a:pt x="78218" y="34717"/>
                  </a:lnTo>
                  <a:cubicBezTo>
                    <a:pt x="75637" y="13118"/>
                    <a:pt x="56034" y="-2299"/>
                    <a:pt x="34435" y="282"/>
                  </a:cubicBezTo>
                  <a:cubicBezTo>
                    <a:pt x="16386" y="2439"/>
                    <a:pt x="2157" y="16668"/>
                    <a:pt x="0" y="34717"/>
                  </a:cubicBezTo>
                  <a:lnTo>
                    <a:pt x="0" y="70068"/>
                  </a:lnTo>
                  <a:cubicBezTo>
                    <a:pt x="1486" y="90252"/>
                    <a:pt x="18906" y="105502"/>
                    <a:pt x="39109" y="104306"/>
                  </a:cubicBezTo>
                  <a:close/>
                  <a:moveTo>
                    <a:pt x="13918" y="34717"/>
                  </a:moveTo>
                  <a:cubicBezTo>
                    <a:pt x="15382" y="20804"/>
                    <a:pt x="27848" y="10713"/>
                    <a:pt x="41761" y="12177"/>
                  </a:cubicBezTo>
                  <a:cubicBezTo>
                    <a:pt x="53652" y="13429"/>
                    <a:pt x="63049" y="22826"/>
                    <a:pt x="64300" y="34717"/>
                  </a:cubicBezTo>
                  <a:lnTo>
                    <a:pt x="64300" y="70068"/>
                  </a:lnTo>
                  <a:cubicBezTo>
                    <a:pt x="62836" y="83981"/>
                    <a:pt x="50370" y="94072"/>
                    <a:pt x="36457" y="92608"/>
                  </a:cubicBezTo>
                  <a:cubicBezTo>
                    <a:pt x="24566" y="91356"/>
                    <a:pt x="15170" y="81960"/>
                    <a:pt x="13918" y="70068"/>
                  </a:cubicBezTo>
                  <a:close/>
                </a:path>
              </a:pathLst>
            </a:custGeom>
            <a:solidFill>
              <a:srgbClr val="000000"/>
            </a:solidFill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Freeform 131">
              <a:extLst>
                <a:ext uri="{FF2B5EF4-FFF2-40B4-BE49-F238E27FC236}">
                  <a16:creationId xmlns:a16="http://schemas.microsoft.com/office/drawing/2014/main" id="{6E57E30E-4CFA-2225-A1CA-A69882494415}"/>
                </a:ext>
              </a:extLst>
            </p:cNvPr>
            <p:cNvSpPr/>
            <p:nvPr/>
          </p:nvSpPr>
          <p:spPr>
            <a:xfrm>
              <a:off x="4336679" y="2693085"/>
              <a:ext cx="69589" cy="97425"/>
            </a:xfrm>
            <a:custGeom>
              <a:avLst/>
              <a:gdLst>
                <a:gd name="connsiteX0" fmla="*/ 39109 w 69589"/>
                <a:gd name="connsiteY0" fmla="*/ 104306 h 97424"/>
                <a:gd name="connsiteX1" fmla="*/ 78218 w 69589"/>
                <a:gd name="connsiteY1" fmla="*/ 69790 h 97424"/>
                <a:gd name="connsiteX2" fmla="*/ 78218 w 69589"/>
                <a:gd name="connsiteY2" fmla="*/ 34717 h 97424"/>
                <a:gd name="connsiteX3" fmla="*/ 34435 w 69589"/>
                <a:gd name="connsiteY3" fmla="*/ 282 h 97424"/>
                <a:gd name="connsiteX4" fmla="*/ 0 w 69589"/>
                <a:gd name="connsiteY4" fmla="*/ 34717 h 97424"/>
                <a:gd name="connsiteX5" fmla="*/ 0 w 69589"/>
                <a:gd name="connsiteY5" fmla="*/ 70068 h 97424"/>
                <a:gd name="connsiteX6" fmla="*/ 39109 w 69589"/>
                <a:gd name="connsiteY6" fmla="*/ 104306 h 97424"/>
                <a:gd name="connsiteX7" fmla="*/ 13918 w 69589"/>
                <a:gd name="connsiteY7" fmla="*/ 34717 h 97424"/>
                <a:gd name="connsiteX8" fmla="*/ 41761 w 69589"/>
                <a:gd name="connsiteY8" fmla="*/ 12177 h 97424"/>
                <a:gd name="connsiteX9" fmla="*/ 64300 w 69589"/>
                <a:gd name="connsiteY9" fmla="*/ 34717 h 97424"/>
                <a:gd name="connsiteX10" fmla="*/ 64300 w 69589"/>
                <a:gd name="connsiteY10" fmla="*/ 70068 h 97424"/>
                <a:gd name="connsiteX11" fmla="*/ 36457 w 69589"/>
                <a:gd name="connsiteY11" fmla="*/ 92608 h 97424"/>
                <a:gd name="connsiteX12" fmla="*/ 13918 w 69589"/>
                <a:gd name="connsiteY12" fmla="*/ 70068 h 97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589" h="97424">
                  <a:moveTo>
                    <a:pt x="39109" y="104306"/>
                  </a:moveTo>
                  <a:cubicBezTo>
                    <a:pt x="59414" y="105497"/>
                    <a:pt x="76877" y="90085"/>
                    <a:pt x="78218" y="69790"/>
                  </a:cubicBezTo>
                  <a:lnTo>
                    <a:pt x="78218" y="34717"/>
                  </a:lnTo>
                  <a:cubicBezTo>
                    <a:pt x="75637" y="13118"/>
                    <a:pt x="56034" y="-2299"/>
                    <a:pt x="34435" y="282"/>
                  </a:cubicBezTo>
                  <a:cubicBezTo>
                    <a:pt x="16386" y="2439"/>
                    <a:pt x="2157" y="16668"/>
                    <a:pt x="0" y="34717"/>
                  </a:cubicBezTo>
                  <a:lnTo>
                    <a:pt x="0" y="70068"/>
                  </a:lnTo>
                  <a:cubicBezTo>
                    <a:pt x="1486" y="90252"/>
                    <a:pt x="18906" y="105502"/>
                    <a:pt x="39109" y="104306"/>
                  </a:cubicBezTo>
                  <a:close/>
                  <a:moveTo>
                    <a:pt x="13918" y="34717"/>
                  </a:moveTo>
                  <a:cubicBezTo>
                    <a:pt x="15382" y="20804"/>
                    <a:pt x="27848" y="10713"/>
                    <a:pt x="41761" y="12177"/>
                  </a:cubicBezTo>
                  <a:cubicBezTo>
                    <a:pt x="53652" y="13429"/>
                    <a:pt x="63049" y="22826"/>
                    <a:pt x="64300" y="34717"/>
                  </a:cubicBezTo>
                  <a:lnTo>
                    <a:pt x="64300" y="70068"/>
                  </a:lnTo>
                  <a:cubicBezTo>
                    <a:pt x="62836" y="83981"/>
                    <a:pt x="50370" y="94072"/>
                    <a:pt x="36457" y="92608"/>
                  </a:cubicBezTo>
                  <a:cubicBezTo>
                    <a:pt x="24566" y="91356"/>
                    <a:pt x="15170" y="81960"/>
                    <a:pt x="13918" y="70068"/>
                  </a:cubicBezTo>
                  <a:close/>
                </a:path>
              </a:pathLst>
            </a:custGeom>
            <a:solidFill>
              <a:srgbClr val="000000"/>
            </a:solidFill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Freeform 132">
              <a:extLst>
                <a:ext uri="{FF2B5EF4-FFF2-40B4-BE49-F238E27FC236}">
                  <a16:creationId xmlns:a16="http://schemas.microsoft.com/office/drawing/2014/main" id="{4119711E-1FC5-37DF-8F4A-6DA1EE0E3A77}"/>
                </a:ext>
              </a:extLst>
            </p:cNvPr>
            <p:cNvSpPr/>
            <p:nvPr/>
          </p:nvSpPr>
          <p:spPr>
            <a:xfrm>
              <a:off x="4426309" y="2693085"/>
              <a:ext cx="69589" cy="97425"/>
            </a:xfrm>
            <a:custGeom>
              <a:avLst/>
              <a:gdLst>
                <a:gd name="connsiteX0" fmla="*/ 39527 w 69589"/>
                <a:gd name="connsiteY0" fmla="*/ 104306 h 97424"/>
                <a:gd name="connsiteX1" fmla="*/ 78218 w 69589"/>
                <a:gd name="connsiteY1" fmla="*/ 70486 h 97424"/>
                <a:gd name="connsiteX2" fmla="*/ 78218 w 69589"/>
                <a:gd name="connsiteY2" fmla="*/ 34717 h 97424"/>
                <a:gd name="connsiteX3" fmla="*/ 34435 w 69589"/>
                <a:gd name="connsiteY3" fmla="*/ 282 h 97424"/>
                <a:gd name="connsiteX4" fmla="*/ 0 w 69589"/>
                <a:gd name="connsiteY4" fmla="*/ 34717 h 97424"/>
                <a:gd name="connsiteX5" fmla="*/ 0 w 69589"/>
                <a:gd name="connsiteY5" fmla="*/ 70068 h 97424"/>
                <a:gd name="connsiteX6" fmla="*/ 39527 w 69589"/>
                <a:gd name="connsiteY6" fmla="*/ 104306 h 97424"/>
                <a:gd name="connsiteX7" fmla="*/ 14335 w 69589"/>
                <a:gd name="connsiteY7" fmla="*/ 34717 h 97424"/>
                <a:gd name="connsiteX8" fmla="*/ 43502 w 69589"/>
                <a:gd name="connsiteY8" fmla="*/ 13918 h 97424"/>
                <a:gd name="connsiteX9" fmla="*/ 64300 w 69589"/>
                <a:gd name="connsiteY9" fmla="*/ 34717 h 97424"/>
                <a:gd name="connsiteX10" fmla="*/ 64300 w 69589"/>
                <a:gd name="connsiteY10" fmla="*/ 70068 h 97424"/>
                <a:gd name="connsiteX11" fmla="*/ 36457 w 69589"/>
                <a:gd name="connsiteY11" fmla="*/ 92608 h 97424"/>
                <a:gd name="connsiteX12" fmla="*/ 13918 w 69589"/>
                <a:gd name="connsiteY12" fmla="*/ 70068 h 97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589" h="97424">
                  <a:moveTo>
                    <a:pt x="39527" y="104306"/>
                  </a:moveTo>
                  <a:cubicBezTo>
                    <a:pt x="59422" y="105277"/>
                    <a:pt x="76520" y="90332"/>
                    <a:pt x="78218" y="70486"/>
                  </a:cubicBezTo>
                  <a:lnTo>
                    <a:pt x="78218" y="34717"/>
                  </a:lnTo>
                  <a:cubicBezTo>
                    <a:pt x="75637" y="13118"/>
                    <a:pt x="56034" y="-2299"/>
                    <a:pt x="34435" y="282"/>
                  </a:cubicBezTo>
                  <a:cubicBezTo>
                    <a:pt x="16386" y="2439"/>
                    <a:pt x="2157" y="16668"/>
                    <a:pt x="0" y="34717"/>
                  </a:cubicBezTo>
                  <a:lnTo>
                    <a:pt x="0" y="70068"/>
                  </a:lnTo>
                  <a:cubicBezTo>
                    <a:pt x="1484" y="90426"/>
                    <a:pt x="19166" y="105742"/>
                    <a:pt x="39527" y="104306"/>
                  </a:cubicBezTo>
                  <a:close/>
                  <a:moveTo>
                    <a:pt x="14335" y="34717"/>
                  </a:moveTo>
                  <a:cubicBezTo>
                    <a:pt x="16646" y="20920"/>
                    <a:pt x="29705" y="11608"/>
                    <a:pt x="43502" y="13918"/>
                  </a:cubicBezTo>
                  <a:cubicBezTo>
                    <a:pt x="54162" y="15704"/>
                    <a:pt x="62515" y="24057"/>
                    <a:pt x="64300" y="34717"/>
                  </a:cubicBezTo>
                  <a:lnTo>
                    <a:pt x="64300" y="70068"/>
                  </a:lnTo>
                  <a:cubicBezTo>
                    <a:pt x="62836" y="83981"/>
                    <a:pt x="50370" y="94072"/>
                    <a:pt x="36457" y="92608"/>
                  </a:cubicBezTo>
                  <a:cubicBezTo>
                    <a:pt x="24566" y="91356"/>
                    <a:pt x="15170" y="81960"/>
                    <a:pt x="13918" y="70068"/>
                  </a:cubicBezTo>
                  <a:close/>
                </a:path>
              </a:pathLst>
            </a:custGeom>
            <a:solidFill>
              <a:srgbClr val="000000"/>
            </a:solidFill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Freeform 133">
              <a:extLst>
                <a:ext uri="{FF2B5EF4-FFF2-40B4-BE49-F238E27FC236}">
                  <a16:creationId xmlns:a16="http://schemas.microsoft.com/office/drawing/2014/main" id="{716CEBD2-D3E3-DD33-D752-0B6C894D2C62}"/>
                </a:ext>
              </a:extLst>
            </p:cNvPr>
            <p:cNvSpPr/>
            <p:nvPr/>
          </p:nvSpPr>
          <p:spPr>
            <a:xfrm>
              <a:off x="4516775" y="2693085"/>
              <a:ext cx="69589" cy="97425"/>
            </a:xfrm>
            <a:custGeom>
              <a:avLst/>
              <a:gdLst>
                <a:gd name="connsiteX0" fmla="*/ 39109 w 69589"/>
                <a:gd name="connsiteY0" fmla="*/ 104306 h 97424"/>
                <a:gd name="connsiteX1" fmla="*/ 78218 w 69589"/>
                <a:gd name="connsiteY1" fmla="*/ 69790 h 97424"/>
                <a:gd name="connsiteX2" fmla="*/ 78218 w 69589"/>
                <a:gd name="connsiteY2" fmla="*/ 34717 h 97424"/>
                <a:gd name="connsiteX3" fmla="*/ 34435 w 69589"/>
                <a:gd name="connsiteY3" fmla="*/ 282 h 97424"/>
                <a:gd name="connsiteX4" fmla="*/ 0 w 69589"/>
                <a:gd name="connsiteY4" fmla="*/ 34717 h 97424"/>
                <a:gd name="connsiteX5" fmla="*/ 0 w 69589"/>
                <a:gd name="connsiteY5" fmla="*/ 70068 h 97424"/>
                <a:gd name="connsiteX6" fmla="*/ 39109 w 69589"/>
                <a:gd name="connsiteY6" fmla="*/ 104306 h 97424"/>
                <a:gd name="connsiteX7" fmla="*/ 13918 w 69589"/>
                <a:gd name="connsiteY7" fmla="*/ 34717 h 97424"/>
                <a:gd name="connsiteX8" fmla="*/ 41761 w 69589"/>
                <a:gd name="connsiteY8" fmla="*/ 12177 h 97424"/>
                <a:gd name="connsiteX9" fmla="*/ 64301 w 69589"/>
                <a:gd name="connsiteY9" fmla="*/ 34717 h 97424"/>
                <a:gd name="connsiteX10" fmla="*/ 64300 w 69589"/>
                <a:gd name="connsiteY10" fmla="*/ 70068 h 97424"/>
                <a:gd name="connsiteX11" fmla="*/ 36457 w 69589"/>
                <a:gd name="connsiteY11" fmla="*/ 92608 h 97424"/>
                <a:gd name="connsiteX12" fmla="*/ 13918 w 69589"/>
                <a:gd name="connsiteY12" fmla="*/ 70068 h 97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589" h="97424">
                  <a:moveTo>
                    <a:pt x="39109" y="104306"/>
                  </a:moveTo>
                  <a:cubicBezTo>
                    <a:pt x="59414" y="105497"/>
                    <a:pt x="76877" y="90085"/>
                    <a:pt x="78218" y="69790"/>
                  </a:cubicBezTo>
                  <a:lnTo>
                    <a:pt x="78218" y="34717"/>
                  </a:lnTo>
                  <a:cubicBezTo>
                    <a:pt x="75637" y="13118"/>
                    <a:pt x="56034" y="-2299"/>
                    <a:pt x="34435" y="282"/>
                  </a:cubicBezTo>
                  <a:cubicBezTo>
                    <a:pt x="16386" y="2439"/>
                    <a:pt x="2157" y="16668"/>
                    <a:pt x="0" y="34717"/>
                  </a:cubicBezTo>
                  <a:lnTo>
                    <a:pt x="0" y="70068"/>
                  </a:lnTo>
                  <a:cubicBezTo>
                    <a:pt x="1486" y="90252"/>
                    <a:pt x="18906" y="105502"/>
                    <a:pt x="39109" y="104306"/>
                  </a:cubicBezTo>
                  <a:close/>
                  <a:moveTo>
                    <a:pt x="13918" y="34717"/>
                  </a:moveTo>
                  <a:cubicBezTo>
                    <a:pt x="15382" y="20804"/>
                    <a:pt x="27848" y="10713"/>
                    <a:pt x="41761" y="12177"/>
                  </a:cubicBezTo>
                  <a:cubicBezTo>
                    <a:pt x="53652" y="13429"/>
                    <a:pt x="63049" y="22826"/>
                    <a:pt x="64301" y="34717"/>
                  </a:cubicBezTo>
                  <a:lnTo>
                    <a:pt x="64300" y="70068"/>
                  </a:lnTo>
                  <a:cubicBezTo>
                    <a:pt x="62836" y="83981"/>
                    <a:pt x="50370" y="94072"/>
                    <a:pt x="36457" y="92608"/>
                  </a:cubicBezTo>
                  <a:cubicBezTo>
                    <a:pt x="24566" y="91356"/>
                    <a:pt x="15170" y="81960"/>
                    <a:pt x="13918" y="70068"/>
                  </a:cubicBezTo>
                  <a:close/>
                </a:path>
              </a:pathLst>
            </a:custGeom>
            <a:solidFill>
              <a:srgbClr val="000000"/>
            </a:solidFill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Freeform 134">
              <a:extLst>
                <a:ext uri="{FF2B5EF4-FFF2-40B4-BE49-F238E27FC236}">
                  <a16:creationId xmlns:a16="http://schemas.microsoft.com/office/drawing/2014/main" id="{C674F54D-5AD1-73D4-0E76-9379B02F80C4}"/>
                </a:ext>
              </a:extLst>
            </p:cNvPr>
            <p:cNvSpPr/>
            <p:nvPr/>
          </p:nvSpPr>
          <p:spPr>
            <a:xfrm>
              <a:off x="4782885" y="2713884"/>
              <a:ext cx="194850" cy="83507"/>
            </a:xfrm>
            <a:custGeom>
              <a:avLst/>
              <a:gdLst>
                <a:gd name="connsiteX0" fmla="*/ 116075 w 194849"/>
                <a:gd name="connsiteY0" fmla="*/ 0 h 83507"/>
                <a:gd name="connsiteX1" fmla="*/ 35491 w 194849"/>
                <a:gd name="connsiteY1" fmla="*/ 0 h 83507"/>
                <a:gd name="connsiteX2" fmla="*/ 0 w 194849"/>
                <a:gd name="connsiteY2" fmla="*/ 35491 h 83507"/>
                <a:gd name="connsiteX3" fmla="*/ 0 w 194849"/>
                <a:gd name="connsiteY3" fmla="*/ 54976 h 83507"/>
                <a:gd name="connsiteX4" fmla="*/ 35491 w 194849"/>
                <a:gd name="connsiteY4" fmla="*/ 90466 h 83507"/>
                <a:gd name="connsiteX5" fmla="*/ 117467 w 194849"/>
                <a:gd name="connsiteY5" fmla="*/ 90466 h 83507"/>
                <a:gd name="connsiteX6" fmla="*/ 207933 w 194849"/>
                <a:gd name="connsiteY6" fmla="*/ 76548 h 83507"/>
                <a:gd name="connsiteX7" fmla="*/ 116075 w 194849"/>
                <a:gd name="connsiteY7" fmla="*/ 0 h 8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4849" h="83507">
                  <a:moveTo>
                    <a:pt x="116075" y="0"/>
                  </a:moveTo>
                  <a:lnTo>
                    <a:pt x="35491" y="0"/>
                  </a:lnTo>
                  <a:cubicBezTo>
                    <a:pt x="15890" y="0"/>
                    <a:pt x="0" y="15890"/>
                    <a:pt x="0" y="35491"/>
                  </a:cubicBezTo>
                  <a:lnTo>
                    <a:pt x="0" y="54976"/>
                  </a:lnTo>
                  <a:cubicBezTo>
                    <a:pt x="0" y="74576"/>
                    <a:pt x="15890" y="90466"/>
                    <a:pt x="35491" y="90466"/>
                  </a:cubicBezTo>
                  <a:lnTo>
                    <a:pt x="117467" y="90466"/>
                  </a:lnTo>
                  <a:cubicBezTo>
                    <a:pt x="189561" y="88796"/>
                    <a:pt x="204732" y="80028"/>
                    <a:pt x="207933" y="76548"/>
                  </a:cubicBezTo>
                  <a:cubicBezTo>
                    <a:pt x="179426" y="48598"/>
                    <a:pt x="148707" y="22999"/>
                    <a:pt x="116075" y="0"/>
                  </a:cubicBezTo>
                  <a:close/>
                </a:path>
              </a:pathLst>
            </a:custGeom>
            <a:solidFill>
              <a:srgbClr val="4F81BD"/>
            </a:solidFill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 descr="street graphic">
            <a:extLst>
              <a:ext uri="{FF2B5EF4-FFF2-40B4-BE49-F238E27FC236}">
                <a16:creationId xmlns:a16="http://schemas.microsoft.com/office/drawing/2014/main" id="{57AA704B-582F-E442-5DE1-2F2435C87F0C}"/>
              </a:ext>
            </a:extLst>
          </p:cNvPr>
          <p:cNvGrpSpPr/>
          <p:nvPr/>
        </p:nvGrpSpPr>
        <p:grpSpPr>
          <a:xfrm rot="3521776">
            <a:off x="6834789" y="4280293"/>
            <a:ext cx="1738335" cy="295280"/>
            <a:chOff x="287991" y="5205749"/>
            <a:chExt cx="6282018" cy="464949"/>
          </a:xfrm>
        </p:grpSpPr>
        <p:sp>
          <p:nvSpPr>
            <p:cNvPr id="30" name="Rectangle 29" descr="street graphic">
              <a:extLst>
                <a:ext uri="{FF2B5EF4-FFF2-40B4-BE49-F238E27FC236}">
                  <a16:creationId xmlns:a16="http://schemas.microsoft.com/office/drawing/2014/main" id="{4D49E4D0-CD43-77B2-3DAC-5851094A8888}"/>
                </a:ext>
              </a:extLst>
            </p:cNvPr>
            <p:cNvSpPr/>
            <p:nvPr/>
          </p:nvSpPr>
          <p:spPr>
            <a:xfrm>
              <a:off x="287991" y="5205749"/>
              <a:ext cx="6282018" cy="464949"/>
            </a:xfrm>
            <a:prstGeom prst="rect">
              <a:avLst/>
            </a:prstGeom>
            <a:solidFill>
              <a:srgbClr val="E7E6E6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D9E389F-0D01-7339-71E3-36D5154FAA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endCxn id="30" idx="3"/>
            </p:cNvCxnSpPr>
            <p:nvPr/>
          </p:nvCxnSpPr>
          <p:spPr>
            <a:xfrm>
              <a:off x="313133" y="5433746"/>
              <a:ext cx="6256876" cy="4478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dash"/>
              <a:miter lim="800000"/>
            </a:ln>
            <a:effectLst/>
          </p:spPr>
        </p:cxnSp>
      </p:grpSp>
      <p:grpSp>
        <p:nvGrpSpPr>
          <p:cNvPr id="32" name="Graphic 20" descr="helicopter icon">
            <a:extLst>
              <a:ext uri="{FF2B5EF4-FFF2-40B4-BE49-F238E27FC236}">
                <a16:creationId xmlns:a16="http://schemas.microsoft.com/office/drawing/2014/main" id="{58C9E2DD-641B-A0BB-1B6C-3D4B0D29C902}"/>
              </a:ext>
            </a:extLst>
          </p:cNvPr>
          <p:cNvGrpSpPr/>
          <p:nvPr/>
        </p:nvGrpSpPr>
        <p:grpSpPr>
          <a:xfrm>
            <a:off x="5292436" y="2237521"/>
            <a:ext cx="1293921" cy="927951"/>
            <a:chOff x="2242086" y="1213680"/>
            <a:chExt cx="1079500" cy="698500"/>
          </a:xfrm>
        </p:grpSpPr>
        <p:sp>
          <p:nvSpPr>
            <p:cNvPr id="33" name="Freeform 222">
              <a:extLst>
                <a:ext uri="{FF2B5EF4-FFF2-40B4-BE49-F238E27FC236}">
                  <a16:creationId xmlns:a16="http://schemas.microsoft.com/office/drawing/2014/main" id="{F4B1F297-16DD-7EE8-AEE6-83EBA1597535}"/>
                </a:ext>
              </a:extLst>
            </p:cNvPr>
            <p:cNvSpPr/>
            <p:nvPr/>
          </p:nvSpPr>
          <p:spPr>
            <a:xfrm>
              <a:off x="2795093" y="1472219"/>
              <a:ext cx="312487" cy="226541"/>
            </a:xfrm>
            <a:custGeom>
              <a:avLst/>
              <a:gdLst>
                <a:gd name="connsiteX0" fmla="*/ 0 w 312486"/>
                <a:gd name="connsiteY0" fmla="*/ 143381 h 226540"/>
                <a:gd name="connsiteX1" fmla="*/ 0 w 312486"/>
                <a:gd name="connsiteY1" fmla="*/ 154048 h 226540"/>
                <a:gd name="connsiteX2" fmla="*/ 20359 w 312486"/>
                <a:gd name="connsiteY2" fmla="*/ 234281 h 226540"/>
                <a:gd name="connsiteX3" fmla="*/ 123196 w 312486"/>
                <a:gd name="connsiteY3" fmla="*/ 234281 h 226540"/>
                <a:gd name="connsiteX4" fmla="*/ 218836 w 312486"/>
                <a:gd name="connsiteY4" fmla="*/ 213420 h 226540"/>
                <a:gd name="connsiteX5" fmla="*/ 218836 w 312486"/>
                <a:gd name="connsiteY5" fmla="*/ 203981 h 226540"/>
                <a:gd name="connsiteX6" fmla="*/ 237206 w 312486"/>
                <a:gd name="connsiteY6" fmla="*/ 203981 h 226540"/>
                <a:gd name="connsiteX7" fmla="*/ 312960 w 312486"/>
                <a:gd name="connsiteY7" fmla="*/ 136113 h 226540"/>
                <a:gd name="connsiteX8" fmla="*/ 251883 w 312486"/>
                <a:gd name="connsiteY8" fmla="*/ 0 h 226540"/>
                <a:gd name="connsiteX9" fmla="*/ 0 w 312486"/>
                <a:gd name="connsiteY9" fmla="*/ 0 h 226540"/>
                <a:gd name="connsiteX10" fmla="*/ 148573 w 312486"/>
                <a:gd name="connsiteY10" fmla="*/ 218423 h 226540"/>
                <a:gd name="connsiteX11" fmla="*/ 121491 w 312486"/>
                <a:gd name="connsiteY11" fmla="*/ 218423 h 226540"/>
                <a:gd name="connsiteX12" fmla="*/ 121491 w 312486"/>
                <a:gd name="connsiteY12" fmla="*/ 203981 h 226540"/>
                <a:gd name="connsiteX13" fmla="*/ 148573 w 312486"/>
                <a:gd name="connsiteY13" fmla="*/ 203981 h 226540"/>
                <a:gd name="connsiteX14" fmla="*/ 197530 w 312486"/>
                <a:gd name="connsiteY14" fmla="*/ 218423 h 226540"/>
                <a:gd name="connsiteX15" fmla="*/ 170353 w 312486"/>
                <a:gd name="connsiteY15" fmla="*/ 218423 h 226540"/>
                <a:gd name="connsiteX16" fmla="*/ 170353 w 312486"/>
                <a:gd name="connsiteY16" fmla="*/ 203981 h 226540"/>
                <a:gd name="connsiteX17" fmla="*/ 197435 w 312486"/>
                <a:gd name="connsiteY17" fmla="*/ 203981 h 226540"/>
                <a:gd name="connsiteX18" fmla="*/ 99428 w 312486"/>
                <a:gd name="connsiteY18" fmla="*/ 59750 h 226540"/>
                <a:gd name="connsiteX19" fmla="*/ 128497 w 312486"/>
                <a:gd name="connsiteY19" fmla="*/ 30770 h 226540"/>
                <a:gd name="connsiteX20" fmla="*/ 128783 w 312486"/>
                <a:gd name="connsiteY20" fmla="*/ 30772 h 226540"/>
                <a:gd name="connsiteX21" fmla="*/ 174803 w 312486"/>
                <a:gd name="connsiteY21" fmla="*/ 30772 h 226540"/>
                <a:gd name="connsiteX22" fmla="*/ 203779 w 312486"/>
                <a:gd name="connsiteY22" fmla="*/ 59656 h 226540"/>
                <a:gd name="connsiteX23" fmla="*/ 203779 w 312486"/>
                <a:gd name="connsiteY23" fmla="*/ 136774 h 226540"/>
                <a:gd name="connsiteX24" fmla="*/ 174803 w 312486"/>
                <a:gd name="connsiteY24" fmla="*/ 165658 h 226540"/>
                <a:gd name="connsiteX25" fmla="*/ 128783 w 312486"/>
                <a:gd name="connsiteY25" fmla="*/ 165658 h 226540"/>
                <a:gd name="connsiteX26" fmla="*/ 99807 w 312486"/>
                <a:gd name="connsiteY26" fmla="*/ 136774 h 226540"/>
                <a:gd name="connsiteX27" fmla="*/ 72914 w 312486"/>
                <a:gd name="connsiteY27" fmla="*/ 203981 h 226540"/>
                <a:gd name="connsiteX28" fmla="*/ 100375 w 312486"/>
                <a:gd name="connsiteY28" fmla="*/ 203981 h 226540"/>
                <a:gd name="connsiteX29" fmla="*/ 100375 w 312486"/>
                <a:gd name="connsiteY29" fmla="*/ 218140 h 226540"/>
                <a:gd name="connsiteX30" fmla="*/ 72914 w 312486"/>
                <a:gd name="connsiteY30" fmla="*/ 218140 h 226540"/>
                <a:gd name="connsiteX31" fmla="*/ 24620 w 312486"/>
                <a:gd name="connsiteY31" fmla="*/ 203981 h 226540"/>
                <a:gd name="connsiteX32" fmla="*/ 51702 w 312486"/>
                <a:gd name="connsiteY32" fmla="*/ 203981 h 226540"/>
                <a:gd name="connsiteX33" fmla="*/ 51702 w 312486"/>
                <a:gd name="connsiteY33" fmla="*/ 218140 h 226540"/>
                <a:gd name="connsiteX34" fmla="*/ 24620 w 312486"/>
                <a:gd name="connsiteY34" fmla="*/ 218140 h 226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12486" h="226540">
                  <a:moveTo>
                    <a:pt x="0" y="143381"/>
                  </a:moveTo>
                  <a:lnTo>
                    <a:pt x="0" y="154048"/>
                  </a:lnTo>
                  <a:cubicBezTo>
                    <a:pt x="-31" y="182066"/>
                    <a:pt x="6968" y="209647"/>
                    <a:pt x="20359" y="234281"/>
                  </a:cubicBezTo>
                  <a:lnTo>
                    <a:pt x="123196" y="234281"/>
                  </a:lnTo>
                  <a:cubicBezTo>
                    <a:pt x="156204" y="234211"/>
                    <a:pt x="188815" y="227098"/>
                    <a:pt x="218836" y="213420"/>
                  </a:cubicBezTo>
                  <a:lnTo>
                    <a:pt x="218836" y="203981"/>
                  </a:lnTo>
                  <a:lnTo>
                    <a:pt x="237206" y="203981"/>
                  </a:lnTo>
                  <a:cubicBezTo>
                    <a:pt x="267134" y="187155"/>
                    <a:pt x="292994" y="163988"/>
                    <a:pt x="312960" y="136113"/>
                  </a:cubicBezTo>
                  <a:cubicBezTo>
                    <a:pt x="275852" y="100223"/>
                    <a:pt x="253988" y="51498"/>
                    <a:pt x="251883" y="0"/>
                  </a:cubicBezTo>
                  <a:lnTo>
                    <a:pt x="0" y="0"/>
                  </a:lnTo>
                  <a:close/>
                  <a:moveTo>
                    <a:pt x="148573" y="218423"/>
                  </a:moveTo>
                  <a:lnTo>
                    <a:pt x="121491" y="218423"/>
                  </a:lnTo>
                  <a:lnTo>
                    <a:pt x="121491" y="203981"/>
                  </a:lnTo>
                  <a:lnTo>
                    <a:pt x="148573" y="203981"/>
                  </a:lnTo>
                  <a:close/>
                  <a:moveTo>
                    <a:pt x="197530" y="218423"/>
                  </a:moveTo>
                  <a:lnTo>
                    <a:pt x="170353" y="218423"/>
                  </a:lnTo>
                  <a:lnTo>
                    <a:pt x="170353" y="203981"/>
                  </a:lnTo>
                  <a:lnTo>
                    <a:pt x="197435" y="203981"/>
                  </a:lnTo>
                  <a:close/>
                  <a:moveTo>
                    <a:pt x="99428" y="59750"/>
                  </a:moveTo>
                  <a:cubicBezTo>
                    <a:pt x="99427" y="43746"/>
                    <a:pt x="112442" y="30771"/>
                    <a:pt x="128497" y="30770"/>
                  </a:cubicBezTo>
                  <a:cubicBezTo>
                    <a:pt x="128592" y="30770"/>
                    <a:pt x="128687" y="30771"/>
                    <a:pt x="128783" y="30772"/>
                  </a:cubicBezTo>
                  <a:lnTo>
                    <a:pt x="174803" y="30772"/>
                  </a:lnTo>
                  <a:cubicBezTo>
                    <a:pt x="190785" y="30824"/>
                    <a:pt x="203727" y="43725"/>
                    <a:pt x="203779" y="59656"/>
                  </a:cubicBezTo>
                  <a:lnTo>
                    <a:pt x="203779" y="136774"/>
                  </a:lnTo>
                  <a:cubicBezTo>
                    <a:pt x="203727" y="152705"/>
                    <a:pt x="190785" y="165606"/>
                    <a:pt x="174803" y="165658"/>
                  </a:cubicBezTo>
                  <a:lnTo>
                    <a:pt x="128783" y="165658"/>
                  </a:lnTo>
                  <a:cubicBezTo>
                    <a:pt x="112801" y="165606"/>
                    <a:pt x="99858" y="152704"/>
                    <a:pt x="99807" y="136774"/>
                  </a:cubicBezTo>
                  <a:close/>
                  <a:moveTo>
                    <a:pt x="72914" y="203981"/>
                  </a:moveTo>
                  <a:lnTo>
                    <a:pt x="100375" y="203981"/>
                  </a:lnTo>
                  <a:lnTo>
                    <a:pt x="100375" y="218140"/>
                  </a:lnTo>
                  <a:lnTo>
                    <a:pt x="72914" y="218140"/>
                  </a:lnTo>
                  <a:close/>
                  <a:moveTo>
                    <a:pt x="24620" y="203981"/>
                  </a:moveTo>
                  <a:lnTo>
                    <a:pt x="51702" y="203981"/>
                  </a:lnTo>
                  <a:lnTo>
                    <a:pt x="51702" y="218140"/>
                  </a:lnTo>
                  <a:lnTo>
                    <a:pt x="24620" y="218140"/>
                  </a:lnTo>
                  <a:close/>
                </a:path>
              </a:pathLst>
            </a:custGeom>
            <a:noFill/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Freeform 223">
              <a:extLst>
                <a:ext uri="{FF2B5EF4-FFF2-40B4-BE49-F238E27FC236}">
                  <a16:creationId xmlns:a16="http://schemas.microsoft.com/office/drawing/2014/main" id="{19E8507A-B59C-CFE2-FCBB-5953327B93F4}"/>
                </a:ext>
              </a:extLst>
            </p:cNvPr>
            <p:cNvSpPr/>
            <p:nvPr/>
          </p:nvSpPr>
          <p:spPr>
            <a:xfrm>
              <a:off x="2600404" y="1472219"/>
              <a:ext cx="160978" cy="122709"/>
            </a:xfrm>
            <a:custGeom>
              <a:avLst/>
              <a:gdLst>
                <a:gd name="connsiteX0" fmla="*/ 100564 w 160978"/>
                <a:gd name="connsiteY0" fmla="*/ 17840 h 122709"/>
                <a:gd name="connsiteX1" fmla="*/ 101273 w 160978"/>
                <a:gd name="connsiteY1" fmla="*/ 37851 h 122709"/>
                <a:gd name="connsiteX2" fmla="*/ 81198 w 160978"/>
                <a:gd name="connsiteY2" fmla="*/ 38558 h 122709"/>
                <a:gd name="connsiteX3" fmla="*/ 80489 w 160978"/>
                <a:gd name="connsiteY3" fmla="*/ 37851 h 122709"/>
                <a:gd name="connsiteX4" fmla="*/ 42612 w 160978"/>
                <a:gd name="connsiteY4" fmla="*/ 94 h 122709"/>
                <a:gd name="connsiteX5" fmla="*/ 0 w 160978"/>
                <a:gd name="connsiteY5" fmla="*/ 94 h 122709"/>
                <a:gd name="connsiteX6" fmla="*/ 109749 w 160978"/>
                <a:gd name="connsiteY6" fmla="*/ 109589 h 122709"/>
                <a:gd name="connsiteX7" fmla="*/ 112401 w 160978"/>
                <a:gd name="connsiteY7" fmla="*/ 113553 h 122709"/>
                <a:gd name="connsiteX8" fmla="*/ 166281 w 160978"/>
                <a:gd name="connsiteY8" fmla="*/ 125636 h 122709"/>
                <a:gd name="connsiteX9" fmla="*/ 166281 w 160978"/>
                <a:gd name="connsiteY9" fmla="*/ 0 h 122709"/>
                <a:gd name="connsiteX10" fmla="*/ 82667 w 160978"/>
                <a:gd name="connsiteY10" fmla="*/ 0 h 122709"/>
                <a:gd name="connsiteX11" fmla="*/ 117798 w 160978"/>
                <a:gd name="connsiteY11" fmla="*/ 55125 h 122709"/>
                <a:gd name="connsiteX12" fmla="*/ 137873 w 160978"/>
                <a:gd name="connsiteY12" fmla="*/ 55125 h 122709"/>
                <a:gd name="connsiteX13" fmla="*/ 143933 w 160978"/>
                <a:gd name="connsiteY13" fmla="*/ 61166 h 122709"/>
                <a:gd name="connsiteX14" fmla="*/ 143981 w 160978"/>
                <a:gd name="connsiteY14" fmla="*/ 81224 h 122709"/>
                <a:gd name="connsiteX15" fmla="*/ 123858 w 160978"/>
                <a:gd name="connsiteY15" fmla="*/ 81271 h 122709"/>
                <a:gd name="connsiteX16" fmla="*/ 117798 w 160978"/>
                <a:gd name="connsiteY16" fmla="*/ 75230 h 122709"/>
                <a:gd name="connsiteX17" fmla="*/ 117716 w 160978"/>
                <a:gd name="connsiteY17" fmla="*/ 55207 h 122709"/>
                <a:gd name="connsiteX18" fmla="*/ 117798 w 160978"/>
                <a:gd name="connsiteY18" fmla="*/ 55125 h 12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0978" h="122709">
                  <a:moveTo>
                    <a:pt x="100564" y="17840"/>
                  </a:moveTo>
                  <a:cubicBezTo>
                    <a:pt x="106303" y="23171"/>
                    <a:pt x="106620" y="32130"/>
                    <a:pt x="101273" y="37851"/>
                  </a:cubicBezTo>
                  <a:cubicBezTo>
                    <a:pt x="95925" y="43572"/>
                    <a:pt x="86937" y="43888"/>
                    <a:pt x="81198" y="38558"/>
                  </a:cubicBezTo>
                  <a:cubicBezTo>
                    <a:pt x="80953" y="38330"/>
                    <a:pt x="80717" y="38095"/>
                    <a:pt x="80489" y="37851"/>
                  </a:cubicBezTo>
                  <a:lnTo>
                    <a:pt x="42612" y="94"/>
                  </a:lnTo>
                  <a:lnTo>
                    <a:pt x="0" y="94"/>
                  </a:lnTo>
                  <a:lnTo>
                    <a:pt x="109749" y="109589"/>
                  </a:lnTo>
                  <a:cubicBezTo>
                    <a:pt x="110856" y="110748"/>
                    <a:pt x="111753" y="112089"/>
                    <a:pt x="112401" y="113553"/>
                  </a:cubicBezTo>
                  <a:lnTo>
                    <a:pt x="166281" y="125636"/>
                  </a:lnTo>
                  <a:lnTo>
                    <a:pt x="166281" y="0"/>
                  </a:lnTo>
                  <a:lnTo>
                    <a:pt x="82667" y="0"/>
                  </a:lnTo>
                  <a:close/>
                  <a:moveTo>
                    <a:pt x="117798" y="55125"/>
                  </a:moveTo>
                  <a:cubicBezTo>
                    <a:pt x="123344" y="49604"/>
                    <a:pt x="132327" y="49604"/>
                    <a:pt x="137873" y="55125"/>
                  </a:cubicBezTo>
                  <a:lnTo>
                    <a:pt x="143933" y="61166"/>
                  </a:lnTo>
                  <a:cubicBezTo>
                    <a:pt x="149503" y="66692"/>
                    <a:pt x="149524" y="75672"/>
                    <a:pt x="143981" y="81224"/>
                  </a:cubicBezTo>
                  <a:cubicBezTo>
                    <a:pt x="138437" y="86776"/>
                    <a:pt x="129428" y="86797"/>
                    <a:pt x="123858" y="81271"/>
                  </a:cubicBezTo>
                  <a:lnTo>
                    <a:pt x="117798" y="75230"/>
                  </a:lnTo>
                  <a:cubicBezTo>
                    <a:pt x="112228" y="69724"/>
                    <a:pt x="112191" y="60759"/>
                    <a:pt x="117716" y="55207"/>
                  </a:cubicBezTo>
                  <a:cubicBezTo>
                    <a:pt x="117743" y="55179"/>
                    <a:pt x="117770" y="55152"/>
                    <a:pt x="117798" y="55125"/>
                  </a:cubicBezTo>
                  <a:close/>
                </a:path>
              </a:pathLst>
            </a:custGeom>
            <a:noFill/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Freeform 224">
              <a:extLst>
                <a:ext uri="{FF2B5EF4-FFF2-40B4-BE49-F238E27FC236}">
                  <a16:creationId xmlns:a16="http://schemas.microsoft.com/office/drawing/2014/main" id="{F3695D49-20CE-C39D-75DF-F76A8AE4E239}"/>
                </a:ext>
              </a:extLst>
            </p:cNvPr>
            <p:cNvSpPr/>
            <p:nvPr/>
          </p:nvSpPr>
          <p:spPr>
            <a:xfrm>
              <a:off x="2428726" y="1472219"/>
              <a:ext cx="227263" cy="94392"/>
            </a:xfrm>
            <a:custGeom>
              <a:avLst/>
              <a:gdLst>
                <a:gd name="connsiteX0" fmla="*/ 1231 w 227263"/>
                <a:gd name="connsiteY0" fmla="*/ 0 h 94391"/>
                <a:gd name="connsiteX1" fmla="*/ 0 w 227263"/>
                <a:gd name="connsiteY1" fmla="*/ 49556 h 94391"/>
                <a:gd name="connsiteX2" fmla="*/ 233986 w 227263"/>
                <a:gd name="connsiteY2" fmla="*/ 102226 h 94391"/>
                <a:gd name="connsiteX3" fmla="*/ 131339 w 227263"/>
                <a:gd name="connsiteY3" fmla="*/ 0 h 9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263" h="94391">
                  <a:moveTo>
                    <a:pt x="1231" y="0"/>
                  </a:moveTo>
                  <a:cubicBezTo>
                    <a:pt x="5322" y="16326"/>
                    <a:pt x="4897" y="33452"/>
                    <a:pt x="0" y="49556"/>
                  </a:cubicBezTo>
                  <a:lnTo>
                    <a:pt x="233986" y="102226"/>
                  </a:lnTo>
                  <a:lnTo>
                    <a:pt x="131339" y="0"/>
                  </a:lnTo>
                  <a:close/>
                </a:path>
              </a:pathLst>
            </a:custGeom>
            <a:noFill/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Freeform 225">
              <a:extLst>
                <a:ext uri="{FF2B5EF4-FFF2-40B4-BE49-F238E27FC236}">
                  <a16:creationId xmlns:a16="http://schemas.microsoft.com/office/drawing/2014/main" id="{E2C5B2A0-3275-29FD-18B1-C38953A1C212}"/>
                </a:ext>
              </a:extLst>
            </p:cNvPr>
            <p:cNvSpPr/>
            <p:nvPr/>
          </p:nvSpPr>
          <p:spPr>
            <a:xfrm>
              <a:off x="2971317" y="1823640"/>
              <a:ext cx="85224" cy="47196"/>
            </a:xfrm>
            <a:custGeom>
              <a:avLst/>
              <a:gdLst>
                <a:gd name="connsiteX0" fmla="*/ 0 w 85223"/>
                <a:gd name="connsiteY0" fmla="*/ 0 h 47195"/>
                <a:gd name="connsiteX1" fmla="*/ 93178 w 85223"/>
                <a:gd name="connsiteY1" fmla="*/ 0 h 47195"/>
                <a:gd name="connsiteX2" fmla="*/ 93178 w 85223"/>
                <a:gd name="connsiteY2" fmla="*/ 56541 h 47195"/>
                <a:gd name="connsiteX3" fmla="*/ 0 w 85223"/>
                <a:gd name="connsiteY3" fmla="*/ 56541 h 4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223" h="47195">
                  <a:moveTo>
                    <a:pt x="0" y="0"/>
                  </a:moveTo>
                  <a:lnTo>
                    <a:pt x="93178" y="0"/>
                  </a:lnTo>
                  <a:lnTo>
                    <a:pt x="93178" y="56541"/>
                  </a:lnTo>
                  <a:lnTo>
                    <a:pt x="0" y="56541"/>
                  </a:lnTo>
                  <a:close/>
                </a:path>
              </a:pathLst>
            </a:custGeom>
            <a:noFill/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Freeform 226">
              <a:extLst>
                <a:ext uri="{FF2B5EF4-FFF2-40B4-BE49-F238E27FC236}">
                  <a16:creationId xmlns:a16="http://schemas.microsoft.com/office/drawing/2014/main" id="{36B59619-200A-4E11-5B9C-AFA85EB3EFA5}"/>
                </a:ext>
              </a:extLst>
            </p:cNvPr>
            <p:cNvSpPr/>
            <p:nvPr/>
          </p:nvSpPr>
          <p:spPr>
            <a:xfrm>
              <a:off x="2815452" y="1608238"/>
              <a:ext cx="416649" cy="179345"/>
            </a:xfrm>
            <a:custGeom>
              <a:avLst/>
              <a:gdLst>
                <a:gd name="connsiteX0" fmla="*/ 216942 w 416649"/>
                <a:gd name="connsiteY0" fmla="*/ 67962 h 179344"/>
                <a:gd name="connsiteX1" fmla="*/ 225653 w 416649"/>
                <a:gd name="connsiteY1" fmla="*/ 67962 h 179344"/>
                <a:gd name="connsiteX2" fmla="*/ 225653 w 416649"/>
                <a:gd name="connsiteY2" fmla="*/ 82121 h 179344"/>
                <a:gd name="connsiteX3" fmla="*/ 198477 w 416649"/>
                <a:gd name="connsiteY3" fmla="*/ 82121 h 179344"/>
                <a:gd name="connsiteX4" fmla="*/ 198477 w 416649"/>
                <a:gd name="connsiteY4" fmla="*/ 77401 h 179344"/>
                <a:gd name="connsiteX5" fmla="*/ 102837 w 416649"/>
                <a:gd name="connsiteY5" fmla="*/ 97979 h 179344"/>
                <a:gd name="connsiteX6" fmla="*/ 0 w 416649"/>
                <a:gd name="connsiteY6" fmla="*/ 97979 h 179344"/>
                <a:gd name="connsiteX7" fmla="*/ 15624 w 416649"/>
                <a:gd name="connsiteY7" fmla="*/ 121577 h 179344"/>
                <a:gd name="connsiteX8" fmla="*/ 19317 w 416649"/>
                <a:gd name="connsiteY8" fmla="*/ 120916 h 179344"/>
                <a:gd name="connsiteX9" fmla="*/ 138820 w 416649"/>
                <a:gd name="connsiteY9" fmla="*/ 120916 h 179344"/>
                <a:gd name="connsiteX10" fmla="*/ 151381 w 416649"/>
                <a:gd name="connsiteY10" fmla="*/ 136712 h 179344"/>
                <a:gd name="connsiteX11" fmla="*/ 138820 w 416649"/>
                <a:gd name="connsiteY11" fmla="*/ 149234 h 179344"/>
                <a:gd name="connsiteX12" fmla="*/ 42801 w 416649"/>
                <a:gd name="connsiteY12" fmla="*/ 149234 h 179344"/>
                <a:gd name="connsiteX13" fmla="*/ 149236 w 416649"/>
                <a:gd name="connsiteY13" fmla="*/ 186990 h 179344"/>
                <a:gd name="connsiteX14" fmla="*/ 262868 w 416649"/>
                <a:gd name="connsiteY14" fmla="*/ 186990 h 179344"/>
                <a:gd name="connsiteX15" fmla="*/ 367030 w 416649"/>
                <a:gd name="connsiteY15" fmla="*/ 149234 h 179344"/>
                <a:gd name="connsiteX16" fmla="*/ 179349 w 416649"/>
                <a:gd name="connsiteY16" fmla="*/ 149234 h 179344"/>
                <a:gd name="connsiteX17" fmla="*/ 165145 w 416649"/>
                <a:gd name="connsiteY17" fmla="*/ 135075 h 179344"/>
                <a:gd name="connsiteX18" fmla="*/ 179349 w 416649"/>
                <a:gd name="connsiteY18" fmla="*/ 120916 h 179344"/>
                <a:gd name="connsiteX19" fmla="*/ 390040 w 416649"/>
                <a:gd name="connsiteY19" fmla="*/ 120916 h 179344"/>
                <a:gd name="connsiteX20" fmla="*/ 393355 w 416649"/>
                <a:gd name="connsiteY20" fmla="*/ 120916 h 179344"/>
                <a:gd name="connsiteX21" fmla="*/ 414566 w 416649"/>
                <a:gd name="connsiteY21" fmla="*/ 82404 h 179344"/>
                <a:gd name="connsiteX22" fmla="*/ 392976 w 416649"/>
                <a:gd name="connsiteY22" fmla="*/ 82404 h 179344"/>
                <a:gd name="connsiteX23" fmla="*/ 392976 w 416649"/>
                <a:gd name="connsiteY23" fmla="*/ 68245 h 179344"/>
                <a:gd name="connsiteX24" fmla="*/ 419111 w 416649"/>
                <a:gd name="connsiteY24" fmla="*/ 68245 h 179344"/>
                <a:gd name="connsiteX25" fmla="*/ 421952 w 416649"/>
                <a:gd name="connsiteY25" fmla="*/ 56635 h 179344"/>
                <a:gd name="connsiteX26" fmla="*/ 292507 w 416649"/>
                <a:gd name="connsiteY26" fmla="*/ 0 h 179344"/>
                <a:gd name="connsiteX27" fmla="*/ 216942 w 416649"/>
                <a:gd name="connsiteY27" fmla="*/ 67962 h 179344"/>
                <a:gd name="connsiteX28" fmla="*/ 344493 w 416649"/>
                <a:gd name="connsiteY28" fmla="*/ 67962 h 179344"/>
                <a:gd name="connsiteX29" fmla="*/ 371575 w 416649"/>
                <a:gd name="connsiteY29" fmla="*/ 67962 h 179344"/>
                <a:gd name="connsiteX30" fmla="*/ 371575 w 416649"/>
                <a:gd name="connsiteY30" fmla="*/ 82121 h 179344"/>
                <a:gd name="connsiteX31" fmla="*/ 344398 w 416649"/>
                <a:gd name="connsiteY31" fmla="*/ 82121 h 179344"/>
                <a:gd name="connsiteX32" fmla="*/ 296105 w 416649"/>
                <a:gd name="connsiteY32" fmla="*/ 67962 h 179344"/>
                <a:gd name="connsiteX33" fmla="*/ 323187 w 416649"/>
                <a:gd name="connsiteY33" fmla="*/ 67962 h 179344"/>
                <a:gd name="connsiteX34" fmla="*/ 323187 w 416649"/>
                <a:gd name="connsiteY34" fmla="*/ 82121 h 179344"/>
                <a:gd name="connsiteX35" fmla="*/ 296010 w 416649"/>
                <a:gd name="connsiteY35" fmla="*/ 82121 h 179344"/>
                <a:gd name="connsiteX36" fmla="*/ 274136 w 416649"/>
                <a:gd name="connsiteY36" fmla="*/ 82687 h 179344"/>
                <a:gd name="connsiteX37" fmla="*/ 247054 w 416649"/>
                <a:gd name="connsiteY37" fmla="*/ 82687 h 179344"/>
                <a:gd name="connsiteX38" fmla="*/ 247054 w 416649"/>
                <a:gd name="connsiteY38" fmla="*/ 68529 h 179344"/>
                <a:gd name="connsiteX39" fmla="*/ 274136 w 416649"/>
                <a:gd name="connsiteY39" fmla="*/ 68529 h 179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16649" h="179344">
                  <a:moveTo>
                    <a:pt x="216942" y="67962"/>
                  </a:moveTo>
                  <a:lnTo>
                    <a:pt x="225653" y="67962"/>
                  </a:lnTo>
                  <a:lnTo>
                    <a:pt x="225653" y="82121"/>
                  </a:lnTo>
                  <a:lnTo>
                    <a:pt x="198477" y="82121"/>
                  </a:lnTo>
                  <a:lnTo>
                    <a:pt x="198477" y="77401"/>
                  </a:lnTo>
                  <a:cubicBezTo>
                    <a:pt x="168434" y="90982"/>
                    <a:pt x="135824" y="97998"/>
                    <a:pt x="102837" y="97979"/>
                  </a:cubicBezTo>
                  <a:lnTo>
                    <a:pt x="0" y="97979"/>
                  </a:lnTo>
                  <a:cubicBezTo>
                    <a:pt x="4541" y="106264"/>
                    <a:pt x="9768" y="114157"/>
                    <a:pt x="15624" y="121577"/>
                  </a:cubicBezTo>
                  <a:cubicBezTo>
                    <a:pt x="16810" y="121154"/>
                    <a:pt x="18058" y="120931"/>
                    <a:pt x="19317" y="120916"/>
                  </a:cubicBezTo>
                  <a:lnTo>
                    <a:pt x="138820" y="120916"/>
                  </a:lnTo>
                  <a:cubicBezTo>
                    <a:pt x="146665" y="121820"/>
                    <a:pt x="152288" y="128893"/>
                    <a:pt x="151381" y="136712"/>
                  </a:cubicBezTo>
                  <a:cubicBezTo>
                    <a:pt x="150618" y="143287"/>
                    <a:pt x="145415" y="148473"/>
                    <a:pt x="138820" y="149234"/>
                  </a:cubicBezTo>
                  <a:lnTo>
                    <a:pt x="42801" y="149234"/>
                  </a:lnTo>
                  <a:cubicBezTo>
                    <a:pt x="72874" y="173636"/>
                    <a:pt x="110460" y="186969"/>
                    <a:pt x="149236" y="186990"/>
                  </a:cubicBezTo>
                  <a:lnTo>
                    <a:pt x="262868" y="186990"/>
                  </a:lnTo>
                  <a:cubicBezTo>
                    <a:pt x="300977" y="187092"/>
                    <a:pt x="337887" y="173713"/>
                    <a:pt x="367030" y="149234"/>
                  </a:cubicBezTo>
                  <a:lnTo>
                    <a:pt x="179349" y="149234"/>
                  </a:lnTo>
                  <a:cubicBezTo>
                    <a:pt x="171504" y="149234"/>
                    <a:pt x="165145" y="142894"/>
                    <a:pt x="165145" y="135075"/>
                  </a:cubicBezTo>
                  <a:cubicBezTo>
                    <a:pt x="165145" y="127255"/>
                    <a:pt x="171504" y="120916"/>
                    <a:pt x="179349" y="120916"/>
                  </a:cubicBezTo>
                  <a:lnTo>
                    <a:pt x="390040" y="120916"/>
                  </a:lnTo>
                  <a:cubicBezTo>
                    <a:pt x="391141" y="120786"/>
                    <a:pt x="392254" y="120786"/>
                    <a:pt x="393355" y="120916"/>
                  </a:cubicBezTo>
                  <a:cubicBezTo>
                    <a:pt x="402153" y="109102"/>
                    <a:pt x="409289" y="96145"/>
                    <a:pt x="414566" y="82404"/>
                  </a:cubicBezTo>
                  <a:lnTo>
                    <a:pt x="392976" y="82404"/>
                  </a:lnTo>
                  <a:lnTo>
                    <a:pt x="392976" y="68245"/>
                  </a:lnTo>
                  <a:lnTo>
                    <a:pt x="419111" y="68245"/>
                  </a:lnTo>
                  <a:cubicBezTo>
                    <a:pt x="420153" y="64470"/>
                    <a:pt x="421194" y="60600"/>
                    <a:pt x="421952" y="56635"/>
                  </a:cubicBezTo>
                  <a:cubicBezTo>
                    <a:pt x="373360" y="53950"/>
                    <a:pt x="327383" y="33834"/>
                    <a:pt x="292507" y="0"/>
                  </a:cubicBezTo>
                  <a:cubicBezTo>
                    <a:pt x="272605" y="27888"/>
                    <a:pt x="246811" y="51087"/>
                    <a:pt x="216942" y="67962"/>
                  </a:cubicBezTo>
                  <a:close/>
                  <a:moveTo>
                    <a:pt x="344493" y="67962"/>
                  </a:moveTo>
                  <a:lnTo>
                    <a:pt x="371575" y="67962"/>
                  </a:lnTo>
                  <a:lnTo>
                    <a:pt x="371575" y="82121"/>
                  </a:lnTo>
                  <a:lnTo>
                    <a:pt x="344398" y="82121"/>
                  </a:lnTo>
                  <a:close/>
                  <a:moveTo>
                    <a:pt x="296105" y="67962"/>
                  </a:moveTo>
                  <a:lnTo>
                    <a:pt x="323187" y="67962"/>
                  </a:lnTo>
                  <a:lnTo>
                    <a:pt x="323187" y="82121"/>
                  </a:lnTo>
                  <a:lnTo>
                    <a:pt x="296010" y="82121"/>
                  </a:lnTo>
                  <a:close/>
                  <a:moveTo>
                    <a:pt x="274136" y="82687"/>
                  </a:moveTo>
                  <a:lnTo>
                    <a:pt x="247054" y="82687"/>
                  </a:lnTo>
                  <a:lnTo>
                    <a:pt x="247054" y="68529"/>
                  </a:lnTo>
                  <a:lnTo>
                    <a:pt x="274136" y="68529"/>
                  </a:lnTo>
                  <a:close/>
                </a:path>
              </a:pathLst>
            </a:custGeom>
            <a:solidFill>
              <a:srgbClr val="FFC000"/>
            </a:solidFill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Freeform 227">
              <a:extLst>
                <a:ext uri="{FF2B5EF4-FFF2-40B4-BE49-F238E27FC236}">
                  <a16:creationId xmlns:a16="http://schemas.microsoft.com/office/drawing/2014/main" id="{35F6AC84-206C-CB6F-149F-F56A4073337E}"/>
                </a:ext>
              </a:extLst>
            </p:cNvPr>
            <p:cNvSpPr/>
            <p:nvPr/>
          </p:nvSpPr>
          <p:spPr>
            <a:xfrm>
              <a:off x="2831076" y="1729343"/>
              <a:ext cx="132570" cy="28318"/>
            </a:xfrm>
            <a:custGeom>
              <a:avLst/>
              <a:gdLst>
                <a:gd name="connsiteX0" fmla="*/ 135884 w 132570"/>
                <a:gd name="connsiteY0" fmla="*/ 14159 h 28317"/>
                <a:gd name="connsiteX1" fmla="*/ 123196 w 132570"/>
                <a:gd name="connsiteY1" fmla="*/ 0 h 28317"/>
                <a:gd name="connsiteX2" fmla="*/ 3693 w 132570"/>
                <a:gd name="connsiteY2" fmla="*/ 0 h 28317"/>
                <a:gd name="connsiteX3" fmla="*/ 0 w 132570"/>
                <a:gd name="connsiteY3" fmla="*/ 661 h 28317"/>
                <a:gd name="connsiteX4" fmla="*/ 27177 w 132570"/>
                <a:gd name="connsiteY4" fmla="*/ 28318 h 28317"/>
                <a:gd name="connsiteX5" fmla="*/ 123196 w 132570"/>
                <a:gd name="connsiteY5" fmla="*/ 28318 h 28317"/>
                <a:gd name="connsiteX6" fmla="*/ 135884 w 132570"/>
                <a:gd name="connsiteY6" fmla="*/ 14159 h 28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570" h="28317">
                  <a:moveTo>
                    <a:pt x="135884" y="14159"/>
                  </a:moveTo>
                  <a:cubicBezTo>
                    <a:pt x="136262" y="6770"/>
                    <a:pt x="130603" y="456"/>
                    <a:pt x="123196" y="0"/>
                  </a:cubicBezTo>
                  <a:lnTo>
                    <a:pt x="3693" y="0"/>
                  </a:lnTo>
                  <a:cubicBezTo>
                    <a:pt x="2434" y="15"/>
                    <a:pt x="1186" y="238"/>
                    <a:pt x="0" y="661"/>
                  </a:cubicBezTo>
                  <a:cubicBezTo>
                    <a:pt x="7972" y="10882"/>
                    <a:pt x="17090" y="20161"/>
                    <a:pt x="27177" y="28318"/>
                  </a:cubicBezTo>
                  <a:lnTo>
                    <a:pt x="123196" y="28318"/>
                  </a:lnTo>
                  <a:cubicBezTo>
                    <a:pt x="130603" y="27862"/>
                    <a:pt x="136262" y="21547"/>
                    <a:pt x="135884" y="14159"/>
                  </a:cubicBezTo>
                  <a:close/>
                </a:path>
              </a:pathLst>
            </a:custGeom>
            <a:solidFill>
              <a:srgbClr val="4472C4"/>
            </a:solidFill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Freeform 228">
              <a:extLst>
                <a:ext uri="{FF2B5EF4-FFF2-40B4-BE49-F238E27FC236}">
                  <a16:creationId xmlns:a16="http://schemas.microsoft.com/office/drawing/2014/main" id="{8F0FDA81-6A7D-B060-A203-09569D447ACB}"/>
                </a:ext>
              </a:extLst>
            </p:cNvPr>
            <p:cNvSpPr/>
            <p:nvPr/>
          </p:nvSpPr>
          <p:spPr>
            <a:xfrm>
              <a:off x="2560065" y="1472219"/>
              <a:ext cx="151509" cy="113270"/>
            </a:xfrm>
            <a:custGeom>
              <a:avLst/>
              <a:gdLst>
                <a:gd name="connsiteX0" fmla="*/ 40150 w 151508"/>
                <a:gd name="connsiteY0" fmla="*/ 0 h 113270"/>
                <a:gd name="connsiteX1" fmla="*/ 0 w 151508"/>
                <a:gd name="connsiteY1" fmla="*/ 0 h 113270"/>
                <a:gd name="connsiteX2" fmla="*/ 102552 w 151508"/>
                <a:gd name="connsiteY2" fmla="*/ 102226 h 113270"/>
                <a:gd name="connsiteX3" fmla="*/ 152740 w 151508"/>
                <a:gd name="connsiteY3" fmla="*/ 113553 h 113270"/>
                <a:gd name="connsiteX4" fmla="*/ 150088 w 151508"/>
                <a:gd name="connsiteY4" fmla="*/ 109589 h 113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508" h="113270">
                  <a:moveTo>
                    <a:pt x="40150" y="0"/>
                  </a:moveTo>
                  <a:lnTo>
                    <a:pt x="0" y="0"/>
                  </a:lnTo>
                  <a:lnTo>
                    <a:pt x="102552" y="102226"/>
                  </a:lnTo>
                  <a:lnTo>
                    <a:pt x="152740" y="113553"/>
                  </a:lnTo>
                  <a:cubicBezTo>
                    <a:pt x="152092" y="112089"/>
                    <a:pt x="151195" y="110748"/>
                    <a:pt x="150088" y="109589"/>
                  </a:cubicBezTo>
                  <a:close/>
                </a:path>
              </a:pathLst>
            </a:custGeom>
            <a:solidFill>
              <a:srgbClr val="4472C4"/>
            </a:solidFill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Freeform 229">
              <a:extLst>
                <a:ext uri="{FF2B5EF4-FFF2-40B4-BE49-F238E27FC236}">
                  <a16:creationId xmlns:a16="http://schemas.microsoft.com/office/drawing/2014/main" id="{F8290CD5-D126-6F89-1297-6CE3C9F48A76}"/>
                </a:ext>
              </a:extLst>
            </p:cNvPr>
            <p:cNvSpPr/>
            <p:nvPr/>
          </p:nvSpPr>
          <p:spPr>
            <a:xfrm>
              <a:off x="2642827" y="1472219"/>
              <a:ext cx="56816" cy="37757"/>
            </a:xfrm>
            <a:custGeom>
              <a:avLst/>
              <a:gdLst>
                <a:gd name="connsiteX0" fmla="*/ 48104 w 56815"/>
                <a:gd name="connsiteY0" fmla="*/ 42004 h 37756"/>
                <a:gd name="connsiteX1" fmla="*/ 62296 w 56815"/>
                <a:gd name="connsiteY1" fmla="*/ 27833 h 37756"/>
                <a:gd name="connsiteX2" fmla="*/ 58142 w 56815"/>
                <a:gd name="connsiteY2" fmla="*/ 17840 h 37756"/>
                <a:gd name="connsiteX3" fmla="*/ 40245 w 56815"/>
                <a:gd name="connsiteY3" fmla="*/ 0 h 37756"/>
                <a:gd name="connsiteX4" fmla="*/ 0 w 56815"/>
                <a:gd name="connsiteY4" fmla="*/ 0 h 37756"/>
                <a:gd name="connsiteX5" fmla="*/ 37877 w 56815"/>
                <a:gd name="connsiteY5" fmla="*/ 37757 h 37756"/>
                <a:gd name="connsiteX6" fmla="*/ 48104 w 56815"/>
                <a:gd name="connsiteY6" fmla="*/ 42004 h 37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815" h="37756">
                  <a:moveTo>
                    <a:pt x="48104" y="42004"/>
                  </a:moveTo>
                  <a:cubicBezTo>
                    <a:pt x="55949" y="41998"/>
                    <a:pt x="62302" y="35653"/>
                    <a:pt x="62296" y="27833"/>
                  </a:cubicBezTo>
                  <a:cubicBezTo>
                    <a:pt x="62292" y="24085"/>
                    <a:pt x="60798" y="20492"/>
                    <a:pt x="58142" y="17840"/>
                  </a:cubicBezTo>
                  <a:lnTo>
                    <a:pt x="40245" y="0"/>
                  </a:lnTo>
                  <a:lnTo>
                    <a:pt x="0" y="0"/>
                  </a:lnTo>
                  <a:lnTo>
                    <a:pt x="37877" y="37757"/>
                  </a:lnTo>
                  <a:cubicBezTo>
                    <a:pt x="40569" y="40494"/>
                    <a:pt x="44259" y="42027"/>
                    <a:pt x="48104" y="42004"/>
                  </a:cubicBezTo>
                  <a:close/>
                </a:path>
              </a:pathLst>
            </a:custGeom>
            <a:solidFill>
              <a:srgbClr val="4472C4"/>
            </a:solidFill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Freeform 230">
              <a:extLst>
                <a:ext uri="{FF2B5EF4-FFF2-40B4-BE49-F238E27FC236}">
                  <a16:creationId xmlns:a16="http://schemas.microsoft.com/office/drawing/2014/main" id="{588A6BFB-7CC2-FF6E-B3F6-3F43D2986E2B}"/>
                </a:ext>
              </a:extLst>
            </p:cNvPr>
            <p:cNvSpPr/>
            <p:nvPr/>
          </p:nvSpPr>
          <p:spPr>
            <a:xfrm>
              <a:off x="2714011" y="1523450"/>
              <a:ext cx="28408" cy="28318"/>
            </a:xfrm>
            <a:custGeom>
              <a:avLst/>
              <a:gdLst>
                <a:gd name="connsiteX0" fmla="*/ 10251 w 28407"/>
                <a:gd name="connsiteY0" fmla="*/ 30041 h 28317"/>
                <a:gd name="connsiteX1" fmla="*/ 30202 w 28407"/>
                <a:gd name="connsiteY1" fmla="*/ 27712 h 28317"/>
                <a:gd name="connsiteX2" fmla="*/ 29947 w 28407"/>
                <a:gd name="connsiteY2" fmla="*/ 9841 h 28317"/>
                <a:gd name="connsiteX3" fmla="*/ 23887 w 28407"/>
                <a:gd name="connsiteY3" fmla="*/ 3800 h 28317"/>
                <a:gd name="connsiteX4" fmla="*/ 3812 w 28407"/>
                <a:gd name="connsiteY4" fmla="*/ 4506 h 28317"/>
                <a:gd name="connsiteX5" fmla="*/ 3812 w 28407"/>
                <a:gd name="connsiteY5" fmla="*/ 23811 h 28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407" h="28317">
                  <a:moveTo>
                    <a:pt x="10251" y="30041"/>
                  </a:moveTo>
                  <a:cubicBezTo>
                    <a:pt x="16406" y="34890"/>
                    <a:pt x="25338" y="33847"/>
                    <a:pt x="30202" y="27712"/>
                  </a:cubicBezTo>
                  <a:cubicBezTo>
                    <a:pt x="34376" y="22447"/>
                    <a:pt x="34270" y="14985"/>
                    <a:pt x="29947" y="9841"/>
                  </a:cubicBezTo>
                  <a:lnTo>
                    <a:pt x="23887" y="3800"/>
                  </a:lnTo>
                  <a:cubicBezTo>
                    <a:pt x="18148" y="-1531"/>
                    <a:pt x="9160" y="-1214"/>
                    <a:pt x="3812" y="4506"/>
                  </a:cubicBezTo>
                  <a:cubicBezTo>
                    <a:pt x="-1271" y="9944"/>
                    <a:pt x="-1271" y="18374"/>
                    <a:pt x="3812" y="23811"/>
                  </a:cubicBezTo>
                  <a:close/>
                </a:path>
              </a:pathLst>
            </a:custGeom>
            <a:solidFill>
              <a:srgbClr val="4472C4"/>
            </a:solidFill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Freeform 231">
              <a:extLst>
                <a:ext uri="{FF2B5EF4-FFF2-40B4-BE49-F238E27FC236}">
                  <a16:creationId xmlns:a16="http://schemas.microsoft.com/office/drawing/2014/main" id="{A1A34635-7EA9-F8FB-3346-E8DA6C2093AC}"/>
                </a:ext>
              </a:extLst>
            </p:cNvPr>
            <p:cNvSpPr/>
            <p:nvPr/>
          </p:nvSpPr>
          <p:spPr>
            <a:xfrm>
              <a:off x="2980597" y="1729246"/>
              <a:ext cx="227263" cy="28318"/>
            </a:xfrm>
            <a:custGeom>
              <a:avLst/>
              <a:gdLst>
                <a:gd name="connsiteX0" fmla="*/ 14204 w 227263"/>
                <a:gd name="connsiteY0" fmla="*/ 97 h 28317"/>
                <a:gd name="connsiteX1" fmla="*/ 0 w 227263"/>
                <a:gd name="connsiteY1" fmla="*/ 14256 h 28317"/>
                <a:gd name="connsiteX2" fmla="*/ 14204 w 227263"/>
                <a:gd name="connsiteY2" fmla="*/ 28415 h 28317"/>
                <a:gd name="connsiteX3" fmla="*/ 201791 w 227263"/>
                <a:gd name="connsiteY3" fmla="*/ 28415 h 28317"/>
                <a:gd name="connsiteX4" fmla="*/ 228115 w 227263"/>
                <a:gd name="connsiteY4" fmla="*/ 97 h 28317"/>
                <a:gd name="connsiteX5" fmla="*/ 224801 w 227263"/>
                <a:gd name="connsiteY5" fmla="*/ 97 h 28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263" h="28317">
                  <a:moveTo>
                    <a:pt x="14204" y="97"/>
                  </a:moveTo>
                  <a:cubicBezTo>
                    <a:pt x="6359" y="97"/>
                    <a:pt x="0" y="6436"/>
                    <a:pt x="0" y="14256"/>
                  </a:cubicBezTo>
                  <a:cubicBezTo>
                    <a:pt x="0" y="22076"/>
                    <a:pt x="6359" y="28415"/>
                    <a:pt x="14204" y="28415"/>
                  </a:cubicBezTo>
                  <a:lnTo>
                    <a:pt x="201791" y="28415"/>
                  </a:lnTo>
                  <a:cubicBezTo>
                    <a:pt x="211661" y="20049"/>
                    <a:pt x="220497" y="10543"/>
                    <a:pt x="228115" y="97"/>
                  </a:cubicBezTo>
                  <a:cubicBezTo>
                    <a:pt x="227014" y="-32"/>
                    <a:pt x="225902" y="-32"/>
                    <a:pt x="224801" y="97"/>
                  </a:cubicBezTo>
                  <a:close/>
                </a:path>
              </a:pathLst>
            </a:custGeom>
            <a:solidFill>
              <a:srgbClr val="4472C4"/>
            </a:solidFill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Freeform 232">
              <a:extLst>
                <a:ext uri="{FF2B5EF4-FFF2-40B4-BE49-F238E27FC236}">
                  <a16:creationId xmlns:a16="http://schemas.microsoft.com/office/drawing/2014/main" id="{D216DD1E-2B37-636B-C57F-A3B6073381DB}"/>
                </a:ext>
              </a:extLst>
            </p:cNvPr>
            <p:cNvSpPr/>
            <p:nvPr/>
          </p:nvSpPr>
          <p:spPr>
            <a:xfrm>
              <a:off x="3075384" y="1472219"/>
              <a:ext cx="160978" cy="160466"/>
            </a:xfrm>
            <a:custGeom>
              <a:avLst/>
              <a:gdLst>
                <a:gd name="connsiteX0" fmla="*/ 165145 w 160978"/>
                <a:gd name="connsiteY0" fmla="*/ 165091 h 160466"/>
                <a:gd name="connsiteX1" fmla="*/ 165145 w 160978"/>
                <a:gd name="connsiteY1" fmla="*/ 161505 h 160466"/>
                <a:gd name="connsiteX2" fmla="*/ 3220 w 160978"/>
                <a:gd name="connsiteY2" fmla="*/ 0 h 160466"/>
                <a:gd name="connsiteX3" fmla="*/ 0 w 160978"/>
                <a:gd name="connsiteY3" fmla="*/ 0 h 160466"/>
                <a:gd name="connsiteX4" fmla="*/ 165145 w 160978"/>
                <a:gd name="connsiteY4" fmla="*/ 165091 h 160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978" h="160466">
                  <a:moveTo>
                    <a:pt x="165145" y="165091"/>
                  </a:moveTo>
                  <a:cubicBezTo>
                    <a:pt x="165145" y="163864"/>
                    <a:pt x="165145" y="162732"/>
                    <a:pt x="165145" y="161505"/>
                  </a:cubicBezTo>
                  <a:cubicBezTo>
                    <a:pt x="165040" y="72388"/>
                    <a:pt x="92620" y="156"/>
                    <a:pt x="3220" y="0"/>
                  </a:cubicBezTo>
                  <a:lnTo>
                    <a:pt x="0" y="0"/>
                  </a:lnTo>
                  <a:cubicBezTo>
                    <a:pt x="4269" y="89175"/>
                    <a:pt x="75698" y="160581"/>
                    <a:pt x="165145" y="165091"/>
                  </a:cubicBezTo>
                  <a:close/>
                </a:path>
              </a:pathLst>
            </a:custGeom>
            <a:solidFill>
              <a:srgbClr val="4472C4"/>
            </a:solidFill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Freeform 233">
              <a:extLst>
                <a:ext uri="{FF2B5EF4-FFF2-40B4-BE49-F238E27FC236}">
                  <a16:creationId xmlns:a16="http://schemas.microsoft.com/office/drawing/2014/main" id="{B957BD69-DA7B-7918-479D-4516A30D08E2}"/>
                </a:ext>
              </a:extLst>
            </p:cNvPr>
            <p:cNvSpPr/>
            <p:nvPr/>
          </p:nvSpPr>
          <p:spPr>
            <a:xfrm>
              <a:off x="2266422" y="1423796"/>
              <a:ext cx="132570" cy="132149"/>
            </a:xfrm>
            <a:custGeom>
              <a:avLst/>
              <a:gdLst>
                <a:gd name="connsiteX0" fmla="*/ 141850 w 132570"/>
                <a:gd name="connsiteY0" fmla="*/ 70700 h 132148"/>
                <a:gd name="connsiteX1" fmla="*/ 70925 w 132570"/>
                <a:gd name="connsiteY1" fmla="*/ 141399 h 132148"/>
                <a:gd name="connsiteX2" fmla="*/ 0 w 132570"/>
                <a:gd name="connsiteY2" fmla="*/ 70700 h 132148"/>
                <a:gd name="connsiteX3" fmla="*/ 70925 w 132570"/>
                <a:gd name="connsiteY3" fmla="*/ 0 h 132148"/>
                <a:gd name="connsiteX4" fmla="*/ 141850 w 132570"/>
                <a:gd name="connsiteY4" fmla="*/ 70700 h 132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570" h="132148">
                  <a:moveTo>
                    <a:pt x="141850" y="70700"/>
                  </a:moveTo>
                  <a:cubicBezTo>
                    <a:pt x="141850" y="109746"/>
                    <a:pt x="110096" y="141399"/>
                    <a:pt x="70925" y="141399"/>
                  </a:cubicBezTo>
                  <a:cubicBezTo>
                    <a:pt x="31754" y="141399"/>
                    <a:pt x="0" y="109746"/>
                    <a:pt x="0" y="70700"/>
                  </a:cubicBezTo>
                  <a:cubicBezTo>
                    <a:pt x="0" y="31653"/>
                    <a:pt x="31754" y="0"/>
                    <a:pt x="70925" y="0"/>
                  </a:cubicBezTo>
                  <a:cubicBezTo>
                    <a:pt x="110096" y="0"/>
                    <a:pt x="141850" y="31653"/>
                    <a:pt x="141850" y="70700"/>
                  </a:cubicBezTo>
                  <a:close/>
                </a:path>
              </a:pathLst>
            </a:custGeom>
            <a:noFill/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Freeform 234">
              <a:extLst>
                <a:ext uri="{FF2B5EF4-FFF2-40B4-BE49-F238E27FC236}">
                  <a16:creationId xmlns:a16="http://schemas.microsoft.com/office/drawing/2014/main" id="{49F614DE-23C3-A3B4-21EB-F2D4B72DD358}"/>
                </a:ext>
              </a:extLst>
            </p:cNvPr>
            <p:cNvSpPr/>
            <p:nvPr/>
          </p:nvSpPr>
          <p:spPr>
            <a:xfrm>
              <a:off x="2428726" y="1472219"/>
              <a:ext cx="331425" cy="122709"/>
            </a:xfrm>
            <a:custGeom>
              <a:avLst/>
              <a:gdLst>
                <a:gd name="connsiteX0" fmla="*/ 214101 w 331425"/>
                <a:gd name="connsiteY0" fmla="*/ 0 h 122709"/>
                <a:gd name="connsiteX1" fmla="*/ 1231 w 331425"/>
                <a:gd name="connsiteY1" fmla="*/ 0 h 122709"/>
                <a:gd name="connsiteX2" fmla="*/ 0 w 331425"/>
                <a:gd name="connsiteY2" fmla="*/ 49556 h 122709"/>
                <a:gd name="connsiteX3" fmla="*/ 233986 w 331425"/>
                <a:gd name="connsiteY3" fmla="*/ 102226 h 122709"/>
                <a:gd name="connsiteX4" fmla="*/ 284174 w 331425"/>
                <a:gd name="connsiteY4" fmla="*/ 113553 h 122709"/>
                <a:gd name="connsiteX5" fmla="*/ 337959 w 331425"/>
                <a:gd name="connsiteY5" fmla="*/ 125636 h 122709"/>
                <a:gd name="connsiteX6" fmla="*/ 337959 w 331425"/>
                <a:gd name="connsiteY6" fmla="*/ 0 h 122709"/>
                <a:gd name="connsiteX7" fmla="*/ 214101 w 331425"/>
                <a:gd name="connsiteY7" fmla="*/ 0 h 12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1425" h="122709">
                  <a:moveTo>
                    <a:pt x="214101" y="0"/>
                  </a:moveTo>
                  <a:lnTo>
                    <a:pt x="1231" y="0"/>
                  </a:lnTo>
                  <a:cubicBezTo>
                    <a:pt x="5322" y="16326"/>
                    <a:pt x="4897" y="33452"/>
                    <a:pt x="0" y="49556"/>
                  </a:cubicBezTo>
                  <a:lnTo>
                    <a:pt x="233986" y="102226"/>
                  </a:lnTo>
                  <a:lnTo>
                    <a:pt x="284174" y="113553"/>
                  </a:lnTo>
                  <a:lnTo>
                    <a:pt x="337959" y="125636"/>
                  </a:lnTo>
                  <a:lnTo>
                    <a:pt x="337959" y="0"/>
                  </a:lnTo>
                  <a:lnTo>
                    <a:pt x="214101" y="0"/>
                  </a:lnTo>
                  <a:close/>
                </a:path>
              </a:pathLst>
            </a:custGeom>
            <a:noFill/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Freeform 235">
              <a:extLst>
                <a:ext uri="{FF2B5EF4-FFF2-40B4-BE49-F238E27FC236}">
                  <a16:creationId xmlns:a16="http://schemas.microsoft.com/office/drawing/2014/main" id="{6486F027-AA99-7874-EFB7-13EA1AC741B0}"/>
                </a:ext>
              </a:extLst>
            </p:cNvPr>
            <p:cNvSpPr/>
            <p:nvPr/>
          </p:nvSpPr>
          <p:spPr>
            <a:xfrm>
              <a:off x="2808161" y="1691492"/>
              <a:ext cx="416649" cy="103831"/>
            </a:xfrm>
            <a:custGeom>
              <a:avLst/>
              <a:gdLst>
                <a:gd name="connsiteX0" fmla="*/ 7291 w 416649"/>
                <a:gd name="connsiteY0" fmla="*/ 15008 h 103831"/>
                <a:gd name="connsiteX1" fmla="*/ 156527 w 416649"/>
                <a:gd name="connsiteY1" fmla="*/ 103831 h 103831"/>
                <a:gd name="connsiteX2" fmla="*/ 270159 w 416649"/>
                <a:gd name="connsiteY2" fmla="*/ 103831 h 103831"/>
                <a:gd name="connsiteX3" fmla="*/ 374321 w 416649"/>
                <a:gd name="connsiteY3" fmla="*/ 66074 h 103831"/>
                <a:gd name="connsiteX4" fmla="*/ 421668 w 416649"/>
                <a:gd name="connsiteY4" fmla="*/ 0 h 103831"/>
                <a:gd name="connsiteX5" fmla="*/ 0 w 416649"/>
                <a:gd name="connsiteY5" fmla="*/ 0 h 103831"/>
                <a:gd name="connsiteX6" fmla="*/ 7291 w 416649"/>
                <a:gd name="connsiteY6" fmla="*/ 15008 h 10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649" h="103831">
                  <a:moveTo>
                    <a:pt x="7291" y="15008"/>
                  </a:moveTo>
                  <a:cubicBezTo>
                    <a:pt x="37018" y="69574"/>
                    <a:pt x="94237" y="103631"/>
                    <a:pt x="156527" y="103831"/>
                  </a:cubicBezTo>
                  <a:lnTo>
                    <a:pt x="270159" y="103831"/>
                  </a:lnTo>
                  <a:cubicBezTo>
                    <a:pt x="308269" y="103933"/>
                    <a:pt x="345179" y="90554"/>
                    <a:pt x="374321" y="66074"/>
                  </a:cubicBezTo>
                  <a:cubicBezTo>
                    <a:pt x="395436" y="48377"/>
                    <a:pt x="411722" y="25649"/>
                    <a:pt x="421668" y="0"/>
                  </a:cubicBezTo>
                  <a:lnTo>
                    <a:pt x="0" y="0"/>
                  </a:lnTo>
                  <a:cubicBezTo>
                    <a:pt x="2083" y="4908"/>
                    <a:pt x="4545" y="10006"/>
                    <a:pt x="7291" y="15008"/>
                  </a:cubicBezTo>
                  <a:close/>
                </a:path>
              </a:pathLst>
            </a:custGeom>
            <a:noFill/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Freeform 236">
              <a:extLst>
                <a:ext uri="{FF2B5EF4-FFF2-40B4-BE49-F238E27FC236}">
                  <a16:creationId xmlns:a16="http://schemas.microsoft.com/office/drawing/2014/main" id="{78E338E6-6B55-52C5-4DA3-F91AC15EC7EF}"/>
                </a:ext>
              </a:extLst>
            </p:cNvPr>
            <p:cNvSpPr/>
            <p:nvPr/>
          </p:nvSpPr>
          <p:spPr>
            <a:xfrm>
              <a:off x="2971317" y="1823640"/>
              <a:ext cx="85224" cy="47196"/>
            </a:xfrm>
            <a:custGeom>
              <a:avLst/>
              <a:gdLst>
                <a:gd name="connsiteX0" fmla="*/ 0 w 85223"/>
                <a:gd name="connsiteY0" fmla="*/ 0 h 47195"/>
                <a:gd name="connsiteX1" fmla="*/ 93178 w 85223"/>
                <a:gd name="connsiteY1" fmla="*/ 0 h 47195"/>
                <a:gd name="connsiteX2" fmla="*/ 93178 w 85223"/>
                <a:gd name="connsiteY2" fmla="*/ 56541 h 47195"/>
                <a:gd name="connsiteX3" fmla="*/ 0 w 85223"/>
                <a:gd name="connsiteY3" fmla="*/ 56541 h 4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223" h="47195">
                  <a:moveTo>
                    <a:pt x="0" y="0"/>
                  </a:moveTo>
                  <a:lnTo>
                    <a:pt x="93178" y="0"/>
                  </a:lnTo>
                  <a:lnTo>
                    <a:pt x="93178" y="56541"/>
                  </a:lnTo>
                  <a:lnTo>
                    <a:pt x="0" y="56541"/>
                  </a:lnTo>
                  <a:close/>
                </a:path>
              </a:pathLst>
            </a:custGeom>
            <a:noFill/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Freeform 237">
              <a:extLst>
                <a:ext uri="{FF2B5EF4-FFF2-40B4-BE49-F238E27FC236}">
                  <a16:creationId xmlns:a16="http://schemas.microsoft.com/office/drawing/2014/main" id="{88B39C77-A2A5-6303-1926-6F25100FE1D9}"/>
                </a:ext>
              </a:extLst>
            </p:cNvPr>
            <p:cNvSpPr/>
            <p:nvPr/>
          </p:nvSpPr>
          <p:spPr>
            <a:xfrm>
              <a:off x="2795093" y="1472219"/>
              <a:ext cx="435588" cy="198223"/>
            </a:xfrm>
            <a:custGeom>
              <a:avLst/>
              <a:gdLst>
                <a:gd name="connsiteX0" fmla="*/ 0 w 435587"/>
                <a:gd name="connsiteY0" fmla="*/ 143381 h 198222"/>
                <a:gd name="connsiteX1" fmla="*/ 0 w 435587"/>
                <a:gd name="connsiteY1" fmla="*/ 154048 h 198222"/>
                <a:gd name="connsiteX2" fmla="*/ 7860 w 435587"/>
                <a:gd name="connsiteY2" fmla="*/ 204830 h 198222"/>
                <a:gd name="connsiteX3" fmla="*/ 439565 w 435587"/>
                <a:gd name="connsiteY3" fmla="*/ 204830 h 198222"/>
                <a:gd name="connsiteX4" fmla="*/ 442406 w 435587"/>
                <a:gd name="connsiteY4" fmla="*/ 193220 h 198222"/>
                <a:gd name="connsiteX5" fmla="*/ 251883 w 435587"/>
                <a:gd name="connsiteY5" fmla="*/ 0 h 198222"/>
                <a:gd name="connsiteX6" fmla="*/ 0 w 435587"/>
                <a:gd name="connsiteY6" fmla="*/ 0 h 198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5587" h="198222">
                  <a:moveTo>
                    <a:pt x="0" y="143381"/>
                  </a:moveTo>
                  <a:lnTo>
                    <a:pt x="0" y="154048"/>
                  </a:lnTo>
                  <a:cubicBezTo>
                    <a:pt x="-5" y="171277"/>
                    <a:pt x="2646" y="188404"/>
                    <a:pt x="7860" y="204830"/>
                  </a:cubicBezTo>
                  <a:lnTo>
                    <a:pt x="439565" y="204830"/>
                  </a:lnTo>
                  <a:cubicBezTo>
                    <a:pt x="440606" y="201055"/>
                    <a:pt x="441648" y="197185"/>
                    <a:pt x="442406" y="193220"/>
                  </a:cubicBezTo>
                  <a:cubicBezTo>
                    <a:pt x="338637" y="186938"/>
                    <a:pt x="256396" y="103532"/>
                    <a:pt x="251883" y="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" name="Freeform 238">
              <a:extLst>
                <a:ext uri="{FF2B5EF4-FFF2-40B4-BE49-F238E27FC236}">
                  <a16:creationId xmlns:a16="http://schemas.microsoft.com/office/drawing/2014/main" id="{926261DC-7F4B-5AFB-3955-B11D7AB33B57}"/>
                </a:ext>
              </a:extLst>
            </p:cNvPr>
            <p:cNvSpPr/>
            <p:nvPr/>
          </p:nvSpPr>
          <p:spPr>
            <a:xfrm>
              <a:off x="3075384" y="1472219"/>
              <a:ext cx="160978" cy="160466"/>
            </a:xfrm>
            <a:custGeom>
              <a:avLst/>
              <a:gdLst>
                <a:gd name="connsiteX0" fmla="*/ 165145 w 160978"/>
                <a:gd name="connsiteY0" fmla="*/ 165091 h 160466"/>
                <a:gd name="connsiteX1" fmla="*/ 165145 w 160978"/>
                <a:gd name="connsiteY1" fmla="*/ 161505 h 160466"/>
                <a:gd name="connsiteX2" fmla="*/ 3220 w 160978"/>
                <a:gd name="connsiteY2" fmla="*/ 0 h 160466"/>
                <a:gd name="connsiteX3" fmla="*/ 0 w 160978"/>
                <a:gd name="connsiteY3" fmla="*/ 0 h 160466"/>
                <a:gd name="connsiteX4" fmla="*/ 165145 w 160978"/>
                <a:gd name="connsiteY4" fmla="*/ 165091 h 160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978" h="160466">
                  <a:moveTo>
                    <a:pt x="165145" y="165091"/>
                  </a:moveTo>
                  <a:cubicBezTo>
                    <a:pt x="165145" y="163864"/>
                    <a:pt x="165145" y="162732"/>
                    <a:pt x="165145" y="161505"/>
                  </a:cubicBezTo>
                  <a:cubicBezTo>
                    <a:pt x="165040" y="72388"/>
                    <a:pt x="92620" y="156"/>
                    <a:pt x="3220" y="0"/>
                  </a:cubicBezTo>
                  <a:lnTo>
                    <a:pt x="0" y="0"/>
                  </a:lnTo>
                  <a:cubicBezTo>
                    <a:pt x="4269" y="89175"/>
                    <a:pt x="75698" y="160581"/>
                    <a:pt x="165145" y="165091"/>
                  </a:cubicBezTo>
                  <a:close/>
                </a:path>
              </a:pathLst>
            </a:custGeom>
            <a:noFill/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Freeform 239">
              <a:extLst>
                <a:ext uri="{FF2B5EF4-FFF2-40B4-BE49-F238E27FC236}">
                  <a16:creationId xmlns:a16="http://schemas.microsoft.com/office/drawing/2014/main" id="{EE44F40E-E913-FBA4-73F8-0C27BA90769A}"/>
                </a:ext>
              </a:extLst>
            </p:cNvPr>
            <p:cNvSpPr/>
            <p:nvPr/>
          </p:nvSpPr>
          <p:spPr>
            <a:xfrm>
              <a:off x="2241916" y="1213609"/>
              <a:ext cx="1079500" cy="689061"/>
            </a:xfrm>
            <a:custGeom>
              <a:avLst/>
              <a:gdLst>
                <a:gd name="connsiteX0" fmla="*/ 966606 w 1079500"/>
                <a:gd name="connsiteY0" fmla="*/ 121270 h 689060"/>
                <a:gd name="connsiteX1" fmla="*/ 1081848 w 1079500"/>
                <a:gd name="connsiteY1" fmla="*/ 68694 h 689060"/>
                <a:gd name="connsiteX2" fmla="*/ 966606 w 1079500"/>
                <a:gd name="connsiteY2" fmla="*/ 16117 h 689060"/>
                <a:gd name="connsiteX3" fmla="*/ 715196 w 1079500"/>
                <a:gd name="connsiteY3" fmla="*/ 71 h 689060"/>
                <a:gd name="connsiteX4" fmla="*/ 626848 w 1079500"/>
                <a:gd name="connsiteY4" fmla="*/ 1770 h 689060"/>
                <a:gd name="connsiteX5" fmla="*/ 613212 w 1079500"/>
                <a:gd name="connsiteY5" fmla="*/ 16495 h 689060"/>
                <a:gd name="connsiteX6" fmla="*/ 627984 w 1079500"/>
                <a:gd name="connsiteY6" fmla="*/ 30087 h 689060"/>
                <a:gd name="connsiteX7" fmla="*/ 715197 w 1079500"/>
                <a:gd name="connsiteY7" fmla="*/ 28388 h 689060"/>
                <a:gd name="connsiteX8" fmla="*/ 1052019 w 1079500"/>
                <a:gd name="connsiteY8" fmla="*/ 68788 h 689060"/>
                <a:gd name="connsiteX9" fmla="*/ 715197 w 1079500"/>
                <a:gd name="connsiteY9" fmla="*/ 109093 h 689060"/>
                <a:gd name="connsiteX10" fmla="*/ 378942 w 1079500"/>
                <a:gd name="connsiteY10" fmla="*/ 68977 h 689060"/>
                <a:gd name="connsiteX11" fmla="*/ 511512 w 1079500"/>
                <a:gd name="connsiteY11" fmla="*/ 38583 h 689060"/>
                <a:gd name="connsiteX12" fmla="*/ 524153 w 1079500"/>
                <a:gd name="connsiteY12" fmla="*/ 22866 h 689060"/>
                <a:gd name="connsiteX13" fmla="*/ 508387 w 1079500"/>
                <a:gd name="connsiteY13" fmla="*/ 10265 h 689060"/>
                <a:gd name="connsiteX14" fmla="*/ 348451 w 1079500"/>
                <a:gd name="connsiteY14" fmla="*/ 68788 h 689060"/>
                <a:gd name="connsiteX15" fmla="*/ 463692 w 1079500"/>
                <a:gd name="connsiteY15" fmla="*/ 121364 h 689060"/>
                <a:gd name="connsiteX16" fmla="*/ 700898 w 1079500"/>
                <a:gd name="connsiteY16" fmla="*/ 137317 h 689060"/>
                <a:gd name="connsiteX17" fmla="*/ 700898 w 1079500"/>
                <a:gd name="connsiteY17" fmla="*/ 230293 h 689060"/>
                <a:gd name="connsiteX18" fmla="*/ 175920 w 1079500"/>
                <a:gd name="connsiteY18" fmla="*/ 230293 h 689060"/>
                <a:gd name="connsiteX19" fmla="*/ 44570 w 1079500"/>
                <a:gd name="connsiteY19" fmla="*/ 200445 h 689060"/>
                <a:gd name="connsiteX20" fmla="*/ 14627 w 1079500"/>
                <a:gd name="connsiteY20" fmla="*/ 331378 h 689060"/>
                <a:gd name="connsiteX21" fmla="*/ 145977 w 1079500"/>
                <a:gd name="connsiteY21" fmla="*/ 361225 h 689060"/>
                <a:gd name="connsiteX22" fmla="*/ 174121 w 1079500"/>
                <a:gd name="connsiteY22" fmla="*/ 334124 h 689060"/>
                <a:gd name="connsiteX23" fmla="*/ 524485 w 1079500"/>
                <a:gd name="connsiteY23" fmla="*/ 413035 h 689060"/>
                <a:gd name="connsiteX24" fmla="*/ 700898 w 1079500"/>
                <a:gd name="connsiteY24" fmla="*/ 608710 h 689060"/>
                <a:gd name="connsiteX25" fmla="*/ 700898 w 1079500"/>
                <a:gd name="connsiteY25" fmla="*/ 666478 h 689060"/>
                <a:gd name="connsiteX26" fmla="*/ 619178 w 1079500"/>
                <a:gd name="connsiteY26" fmla="*/ 666478 h 689060"/>
                <a:gd name="connsiteX27" fmla="*/ 604974 w 1079500"/>
                <a:gd name="connsiteY27" fmla="*/ 680636 h 689060"/>
                <a:gd name="connsiteX28" fmla="*/ 619178 w 1079500"/>
                <a:gd name="connsiteY28" fmla="*/ 694795 h 689060"/>
                <a:gd name="connsiteX29" fmla="*/ 941134 w 1079500"/>
                <a:gd name="connsiteY29" fmla="*/ 694795 h 689060"/>
                <a:gd name="connsiteX30" fmla="*/ 955338 w 1079500"/>
                <a:gd name="connsiteY30" fmla="*/ 680636 h 689060"/>
                <a:gd name="connsiteX31" fmla="*/ 941134 w 1079500"/>
                <a:gd name="connsiteY31" fmla="*/ 666478 h 689060"/>
                <a:gd name="connsiteX32" fmla="*/ 850891 w 1079500"/>
                <a:gd name="connsiteY32" fmla="*/ 666478 h 689060"/>
                <a:gd name="connsiteX33" fmla="*/ 850891 w 1079500"/>
                <a:gd name="connsiteY33" fmla="*/ 609276 h 689060"/>
                <a:gd name="connsiteX34" fmla="*/ 1027360 w 1079500"/>
                <a:gd name="connsiteY34" fmla="*/ 406669 h 689060"/>
                <a:gd name="connsiteX35" fmla="*/ 836688 w 1079500"/>
                <a:gd name="connsiteY35" fmla="*/ 230293 h 689060"/>
                <a:gd name="connsiteX36" fmla="*/ 729306 w 1079500"/>
                <a:gd name="connsiteY36" fmla="*/ 230293 h 689060"/>
                <a:gd name="connsiteX37" fmla="*/ 729306 w 1079500"/>
                <a:gd name="connsiteY37" fmla="*/ 137317 h 689060"/>
                <a:gd name="connsiteX38" fmla="*/ 966606 w 1079500"/>
                <a:gd name="connsiteY38" fmla="*/ 121270 h 689060"/>
                <a:gd name="connsiteX39" fmla="*/ 95431 w 1079500"/>
                <a:gd name="connsiteY39" fmla="*/ 351586 h 689060"/>
                <a:gd name="connsiteX40" fmla="*/ 24506 w 1079500"/>
                <a:gd name="connsiteY40" fmla="*/ 280887 h 689060"/>
                <a:gd name="connsiteX41" fmla="*/ 95431 w 1079500"/>
                <a:gd name="connsiteY41" fmla="*/ 210187 h 689060"/>
                <a:gd name="connsiteX42" fmla="*/ 166356 w 1079500"/>
                <a:gd name="connsiteY42" fmla="*/ 280887 h 689060"/>
                <a:gd name="connsiteX43" fmla="*/ 95526 w 1079500"/>
                <a:gd name="connsiteY43" fmla="*/ 351681 h 689060"/>
                <a:gd name="connsiteX44" fmla="*/ 95431 w 1079500"/>
                <a:gd name="connsiteY44" fmla="*/ 351681 h 689060"/>
                <a:gd name="connsiteX45" fmla="*/ 524769 w 1079500"/>
                <a:gd name="connsiteY45" fmla="*/ 384246 h 689060"/>
                <a:gd name="connsiteX46" fmla="*/ 470983 w 1079500"/>
                <a:gd name="connsiteY46" fmla="*/ 372164 h 689060"/>
                <a:gd name="connsiteX47" fmla="*/ 420796 w 1079500"/>
                <a:gd name="connsiteY47" fmla="*/ 360837 h 689060"/>
                <a:gd name="connsiteX48" fmla="*/ 186715 w 1079500"/>
                <a:gd name="connsiteY48" fmla="*/ 308166 h 689060"/>
                <a:gd name="connsiteX49" fmla="*/ 187946 w 1079500"/>
                <a:gd name="connsiteY49" fmla="*/ 258610 h 689060"/>
                <a:gd name="connsiteX50" fmla="*/ 524769 w 1079500"/>
                <a:gd name="connsiteY50" fmla="*/ 258610 h 689060"/>
                <a:gd name="connsiteX51" fmla="*/ 822484 w 1079500"/>
                <a:gd name="connsiteY51" fmla="*/ 666478 h 689060"/>
                <a:gd name="connsiteX52" fmla="*/ 729306 w 1079500"/>
                <a:gd name="connsiteY52" fmla="*/ 666478 h 689060"/>
                <a:gd name="connsiteX53" fmla="*/ 729306 w 1079500"/>
                <a:gd name="connsiteY53" fmla="*/ 609842 h 689060"/>
                <a:gd name="connsiteX54" fmla="*/ 822484 w 1079500"/>
                <a:gd name="connsiteY54" fmla="*/ 609842 h 689060"/>
                <a:gd name="connsiteX55" fmla="*/ 966796 w 1079500"/>
                <a:gd name="connsiteY55" fmla="*/ 516111 h 689060"/>
                <a:gd name="connsiteX56" fmla="*/ 940471 w 1079500"/>
                <a:gd name="connsiteY56" fmla="*/ 544429 h 689060"/>
                <a:gd name="connsiteX57" fmla="*/ 836309 w 1079500"/>
                <a:gd name="connsiteY57" fmla="*/ 582186 h 689060"/>
                <a:gd name="connsiteX58" fmla="*/ 722677 w 1079500"/>
                <a:gd name="connsiteY58" fmla="*/ 582186 h 689060"/>
                <a:gd name="connsiteX59" fmla="*/ 616242 w 1079500"/>
                <a:gd name="connsiteY59" fmla="*/ 544429 h 689060"/>
                <a:gd name="connsiteX60" fmla="*/ 573441 w 1079500"/>
                <a:gd name="connsiteY60" fmla="*/ 493174 h 689060"/>
                <a:gd name="connsiteX61" fmla="*/ 566244 w 1079500"/>
                <a:gd name="connsiteY61" fmla="*/ 477977 h 689060"/>
                <a:gd name="connsiteX62" fmla="*/ 988102 w 1079500"/>
                <a:gd name="connsiteY62" fmla="*/ 477977 h 689060"/>
                <a:gd name="connsiteX63" fmla="*/ 966890 w 1079500"/>
                <a:gd name="connsiteY63" fmla="*/ 516111 h 689060"/>
                <a:gd name="connsiteX64" fmla="*/ 836688 w 1079500"/>
                <a:gd name="connsiteY64" fmla="*/ 258610 h 689060"/>
                <a:gd name="connsiteX65" fmla="*/ 998802 w 1079500"/>
                <a:gd name="connsiteY65" fmla="*/ 420115 h 689060"/>
                <a:gd name="connsiteX66" fmla="*/ 998802 w 1079500"/>
                <a:gd name="connsiteY66" fmla="*/ 423702 h 689060"/>
                <a:gd name="connsiteX67" fmla="*/ 833468 w 1079500"/>
                <a:gd name="connsiteY67" fmla="*/ 258610 h 689060"/>
                <a:gd name="connsiteX68" fmla="*/ 804681 w 1079500"/>
                <a:gd name="connsiteY68" fmla="*/ 258610 h 689060"/>
                <a:gd name="connsiteX69" fmla="*/ 995582 w 1079500"/>
                <a:gd name="connsiteY69" fmla="*/ 451925 h 689060"/>
                <a:gd name="connsiteX70" fmla="*/ 992742 w 1079500"/>
                <a:gd name="connsiteY70" fmla="*/ 463535 h 689060"/>
                <a:gd name="connsiteX71" fmla="*/ 561036 w 1079500"/>
                <a:gd name="connsiteY71" fmla="*/ 463535 h 689060"/>
                <a:gd name="connsiteX72" fmla="*/ 553177 w 1079500"/>
                <a:gd name="connsiteY72" fmla="*/ 412752 h 689060"/>
                <a:gd name="connsiteX73" fmla="*/ 553177 w 1079500"/>
                <a:gd name="connsiteY73" fmla="*/ 258610 h 689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1079500" h="689060">
                  <a:moveTo>
                    <a:pt x="966606" y="121270"/>
                  </a:moveTo>
                  <a:cubicBezTo>
                    <a:pt x="1068212" y="105601"/>
                    <a:pt x="1081848" y="85873"/>
                    <a:pt x="1081848" y="68694"/>
                  </a:cubicBezTo>
                  <a:cubicBezTo>
                    <a:pt x="1081848" y="51514"/>
                    <a:pt x="1068117" y="31881"/>
                    <a:pt x="966606" y="16117"/>
                  </a:cubicBezTo>
                  <a:cubicBezTo>
                    <a:pt x="883307" y="4674"/>
                    <a:pt x="799280" y="-689"/>
                    <a:pt x="715196" y="71"/>
                  </a:cubicBezTo>
                  <a:cubicBezTo>
                    <a:pt x="685179" y="71"/>
                    <a:pt x="655445" y="637"/>
                    <a:pt x="626848" y="1770"/>
                  </a:cubicBezTo>
                  <a:cubicBezTo>
                    <a:pt x="619003" y="2083"/>
                    <a:pt x="612898" y="8675"/>
                    <a:pt x="613212" y="16495"/>
                  </a:cubicBezTo>
                  <a:cubicBezTo>
                    <a:pt x="613526" y="24315"/>
                    <a:pt x="620140" y="30400"/>
                    <a:pt x="627984" y="30087"/>
                  </a:cubicBezTo>
                  <a:cubicBezTo>
                    <a:pt x="656392" y="28955"/>
                    <a:pt x="685652" y="28388"/>
                    <a:pt x="715197" y="28388"/>
                  </a:cubicBezTo>
                  <a:cubicBezTo>
                    <a:pt x="907329" y="28388"/>
                    <a:pt x="1032323" y="51514"/>
                    <a:pt x="1052019" y="68788"/>
                  </a:cubicBezTo>
                  <a:cubicBezTo>
                    <a:pt x="1032323" y="85967"/>
                    <a:pt x="907329" y="109093"/>
                    <a:pt x="715197" y="109093"/>
                  </a:cubicBezTo>
                  <a:cubicBezTo>
                    <a:pt x="523064" y="109093"/>
                    <a:pt x="399206" y="86156"/>
                    <a:pt x="378942" y="68977"/>
                  </a:cubicBezTo>
                  <a:cubicBezTo>
                    <a:pt x="385949" y="63785"/>
                    <a:pt x="413599" y="49438"/>
                    <a:pt x="511512" y="38583"/>
                  </a:cubicBezTo>
                  <a:cubicBezTo>
                    <a:pt x="519356" y="37722"/>
                    <a:pt x="525016" y="30686"/>
                    <a:pt x="524153" y="22866"/>
                  </a:cubicBezTo>
                  <a:cubicBezTo>
                    <a:pt x="523290" y="15047"/>
                    <a:pt x="516232" y="9405"/>
                    <a:pt x="508387" y="10265"/>
                  </a:cubicBezTo>
                  <a:cubicBezTo>
                    <a:pt x="348451" y="28388"/>
                    <a:pt x="348451" y="56706"/>
                    <a:pt x="348451" y="68788"/>
                  </a:cubicBezTo>
                  <a:cubicBezTo>
                    <a:pt x="348451" y="85967"/>
                    <a:pt x="362181" y="105601"/>
                    <a:pt x="463692" y="121364"/>
                  </a:cubicBezTo>
                  <a:cubicBezTo>
                    <a:pt x="542288" y="132218"/>
                    <a:pt x="621552" y="137548"/>
                    <a:pt x="700898" y="137317"/>
                  </a:cubicBezTo>
                  <a:lnTo>
                    <a:pt x="700898" y="230293"/>
                  </a:lnTo>
                  <a:lnTo>
                    <a:pt x="175920" y="230293"/>
                  </a:lnTo>
                  <a:cubicBezTo>
                    <a:pt x="147917" y="185894"/>
                    <a:pt x="89110" y="172531"/>
                    <a:pt x="44570" y="200445"/>
                  </a:cubicBezTo>
                  <a:cubicBezTo>
                    <a:pt x="30" y="228359"/>
                    <a:pt x="-13375" y="286979"/>
                    <a:pt x="14627" y="331378"/>
                  </a:cubicBezTo>
                  <a:cubicBezTo>
                    <a:pt x="42630" y="375776"/>
                    <a:pt x="101438" y="389139"/>
                    <a:pt x="145977" y="361225"/>
                  </a:cubicBezTo>
                  <a:cubicBezTo>
                    <a:pt x="157139" y="354230"/>
                    <a:pt x="166722" y="345001"/>
                    <a:pt x="174121" y="334124"/>
                  </a:cubicBezTo>
                  <a:lnTo>
                    <a:pt x="524485" y="413035"/>
                  </a:lnTo>
                  <a:cubicBezTo>
                    <a:pt x="524838" y="513480"/>
                    <a:pt x="600742" y="597672"/>
                    <a:pt x="700898" y="608710"/>
                  </a:cubicBezTo>
                  <a:lnTo>
                    <a:pt x="700898" y="666478"/>
                  </a:lnTo>
                  <a:lnTo>
                    <a:pt x="619178" y="666478"/>
                  </a:lnTo>
                  <a:cubicBezTo>
                    <a:pt x="611333" y="666478"/>
                    <a:pt x="604974" y="672817"/>
                    <a:pt x="604974" y="680636"/>
                  </a:cubicBezTo>
                  <a:cubicBezTo>
                    <a:pt x="604974" y="688456"/>
                    <a:pt x="611333" y="694795"/>
                    <a:pt x="619178" y="694795"/>
                  </a:cubicBezTo>
                  <a:lnTo>
                    <a:pt x="941134" y="694795"/>
                  </a:lnTo>
                  <a:cubicBezTo>
                    <a:pt x="948979" y="694795"/>
                    <a:pt x="955338" y="688456"/>
                    <a:pt x="955338" y="680636"/>
                  </a:cubicBezTo>
                  <a:cubicBezTo>
                    <a:pt x="955338" y="672817"/>
                    <a:pt x="948979" y="666478"/>
                    <a:pt x="941134" y="666478"/>
                  </a:cubicBezTo>
                  <a:lnTo>
                    <a:pt x="850891" y="666478"/>
                  </a:lnTo>
                  <a:lnTo>
                    <a:pt x="850891" y="609276"/>
                  </a:lnTo>
                  <a:cubicBezTo>
                    <a:pt x="955749" y="601903"/>
                    <a:pt x="1034757" y="511193"/>
                    <a:pt x="1027360" y="406669"/>
                  </a:cubicBezTo>
                  <a:cubicBezTo>
                    <a:pt x="1020308" y="307002"/>
                    <a:pt x="936920" y="229866"/>
                    <a:pt x="836688" y="230293"/>
                  </a:cubicBezTo>
                  <a:lnTo>
                    <a:pt x="729306" y="230293"/>
                  </a:lnTo>
                  <a:lnTo>
                    <a:pt x="729306" y="137317"/>
                  </a:lnTo>
                  <a:cubicBezTo>
                    <a:pt x="808686" y="137522"/>
                    <a:pt x="887982" y="132160"/>
                    <a:pt x="966606" y="121270"/>
                  </a:cubicBezTo>
                  <a:close/>
                  <a:moveTo>
                    <a:pt x="95431" y="351586"/>
                  </a:moveTo>
                  <a:cubicBezTo>
                    <a:pt x="56260" y="351586"/>
                    <a:pt x="24506" y="319933"/>
                    <a:pt x="24506" y="280887"/>
                  </a:cubicBezTo>
                  <a:cubicBezTo>
                    <a:pt x="24506" y="241840"/>
                    <a:pt x="56260" y="210187"/>
                    <a:pt x="95431" y="210187"/>
                  </a:cubicBezTo>
                  <a:cubicBezTo>
                    <a:pt x="134602" y="210187"/>
                    <a:pt x="166356" y="241840"/>
                    <a:pt x="166356" y="280887"/>
                  </a:cubicBezTo>
                  <a:cubicBezTo>
                    <a:pt x="166408" y="319933"/>
                    <a:pt x="134696" y="351628"/>
                    <a:pt x="95526" y="351681"/>
                  </a:cubicBezTo>
                  <a:cubicBezTo>
                    <a:pt x="95494" y="351681"/>
                    <a:pt x="95462" y="351681"/>
                    <a:pt x="95431" y="351681"/>
                  </a:cubicBezTo>
                  <a:close/>
                  <a:moveTo>
                    <a:pt x="524769" y="384246"/>
                  </a:moveTo>
                  <a:lnTo>
                    <a:pt x="470983" y="372164"/>
                  </a:lnTo>
                  <a:lnTo>
                    <a:pt x="420796" y="360837"/>
                  </a:lnTo>
                  <a:lnTo>
                    <a:pt x="186715" y="308166"/>
                  </a:lnTo>
                  <a:cubicBezTo>
                    <a:pt x="191612" y="292062"/>
                    <a:pt x="192037" y="274936"/>
                    <a:pt x="187946" y="258610"/>
                  </a:cubicBezTo>
                  <a:lnTo>
                    <a:pt x="524769" y="258610"/>
                  </a:lnTo>
                  <a:close/>
                  <a:moveTo>
                    <a:pt x="822484" y="666478"/>
                  </a:moveTo>
                  <a:lnTo>
                    <a:pt x="729306" y="666478"/>
                  </a:lnTo>
                  <a:lnTo>
                    <a:pt x="729306" y="609842"/>
                  </a:lnTo>
                  <a:lnTo>
                    <a:pt x="822484" y="609842"/>
                  </a:lnTo>
                  <a:close/>
                  <a:moveTo>
                    <a:pt x="966796" y="516111"/>
                  </a:moveTo>
                  <a:cubicBezTo>
                    <a:pt x="959178" y="526557"/>
                    <a:pt x="950341" y="536063"/>
                    <a:pt x="940471" y="544429"/>
                  </a:cubicBezTo>
                  <a:cubicBezTo>
                    <a:pt x="911328" y="568908"/>
                    <a:pt x="874419" y="582287"/>
                    <a:pt x="836309" y="582186"/>
                  </a:cubicBezTo>
                  <a:lnTo>
                    <a:pt x="722677" y="582186"/>
                  </a:lnTo>
                  <a:cubicBezTo>
                    <a:pt x="683901" y="582164"/>
                    <a:pt x="646315" y="568831"/>
                    <a:pt x="616242" y="544429"/>
                  </a:cubicBezTo>
                  <a:cubicBezTo>
                    <a:pt x="598838" y="530210"/>
                    <a:pt x="584311" y="512815"/>
                    <a:pt x="573441" y="493174"/>
                  </a:cubicBezTo>
                  <a:cubicBezTo>
                    <a:pt x="570790" y="488266"/>
                    <a:pt x="568422" y="483168"/>
                    <a:pt x="566244" y="477977"/>
                  </a:cubicBezTo>
                  <a:lnTo>
                    <a:pt x="988102" y="477977"/>
                  </a:lnTo>
                  <a:cubicBezTo>
                    <a:pt x="982794" y="491586"/>
                    <a:pt x="975659" y="504415"/>
                    <a:pt x="966890" y="516111"/>
                  </a:cubicBezTo>
                  <a:close/>
                  <a:moveTo>
                    <a:pt x="836688" y="258610"/>
                  </a:moveTo>
                  <a:cubicBezTo>
                    <a:pt x="926162" y="258662"/>
                    <a:pt x="998697" y="330924"/>
                    <a:pt x="998802" y="420115"/>
                  </a:cubicBezTo>
                  <a:cubicBezTo>
                    <a:pt x="998802" y="421342"/>
                    <a:pt x="998802" y="422474"/>
                    <a:pt x="998802" y="423702"/>
                  </a:cubicBezTo>
                  <a:cubicBezTo>
                    <a:pt x="909281" y="419285"/>
                    <a:pt x="837745" y="347854"/>
                    <a:pt x="833468" y="258610"/>
                  </a:cubicBezTo>
                  <a:close/>
                  <a:moveTo>
                    <a:pt x="804681" y="258610"/>
                  </a:moveTo>
                  <a:cubicBezTo>
                    <a:pt x="809164" y="362315"/>
                    <a:pt x="891631" y="445824"/>
                    <a:pt x="995582" y="451925"/>
                  </a:cubicBezTo>
                  <a:cubicBezTo>
                    <a:pt x="994825" y="455889"/>
                    <a:pt x="993783" y="459665"/>
                    <a:pt x="992742" y="463535"/>
                  </a:cubicBezTo>
                  <a:lnTo>
                    <a:pt x="561036" y="463535"/>
                  </a:lnTo>
                  <a:cubicBezTo>
                    <a:pt x="555823" y="447108"/>
                    <a:pt x="553172" y="429981"/>
                    <a:pt x="553177" y="412752"/>
                  </a:cubicBezTo>
                  <a:lnTo>
                    <a:pt x="553177" y="258610"/>
                  </a:lnTo>
                  <a:close/>
                </a:path>
              </a:pathLst>
            </a:custGeom>
            <a:solidFill>
              <a:srgbClr val="000000"/>
            </a:solidFill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" name="Freeform 240">
              <a:extLst>
                <a:ext uri="{FF2B5EF4-FFF2-40B4-BE49-F238E27FC236}">
                  <a16:creationId xmlns:a16="http://schemas.microsoft.com/office/drawing/2014/main" id="{4CE58DD9-BAA4-83C2-38C4-8E3DCAB518E2}"/>
                </a:ext>
              </a:extLst>
            </p:cNvPr>
            <p:cNvSpPr/>
            <p:nvPr/>
          </p:nvSpPr>
          <p:spPr>
            <a:xfrm>
              <a:off x="2797082" y="1219734"/>
              <a:ext cx="18939" cy="18878"/>
            </a:xfrm>
            <a:custGeom>
              <a:avLst/>
              <a:gdLst>
                <a:gd name="connsiteX0" fmla="*/ 3693 w 18938"/>
                <a:gd name="connsiteY0" fmla="*/ 24151 h 18878"/>
                <a:gd name="connsiteX1" fmla="*/ 13730 w 18938"/>
                <a:gd name="connsiteY1" fmla="*/ 28304 h 18878"/>
                <a:gd name="connsiteX2" fmla="*/ 19128 w 18938"/>
                <a:gd name="connsiteY2" fmla="*/ 27172 h 18878"/>
                <a:gd name="connsiteX3" fmla="*/ 26798 w 18938"/>
                <a:gd name="connsiteY3" fmla="*/ 19526 h 18878"/>
                <a:gd name="connsiteX4" fmla="*/ 27934 w 18938"/>
                <a:gd name="connsiteY4" fmla="*/ 14145 h 18878"/>
                <a:gd name="connsiteX5" fmla="*/ 23768 w 18938"/>
                <a:gd name="connsiteY5" fmla="*/ 4140 h 18878"/>
                <a:gd name="connsiteX6" fmla="*/ 21590 w 18938"/>
                <a:gd name="connsiteY6" fmla="*/ 2346 h 18878"/>
                <a:gd name="connsiteX7" fmla="*/ 19128 w 18938"/>
                <a:gd name="connsiteY7" fmla="*/ 1025 h 18878"/>
                <a:gd name="connsiteX8" fmla="*/ 16950 w 18938"/>
                <a:gd name="connsiteY8" fmla="*/ 270 h 18878"/>
                <a:gd name="connsiteX9" fmla="*/ 268 w 18938"/>
                <a:gd name="connsiteY9" fmla="*/ 11424 h 18878"/>
                <a:gd name="connsiteX10" fmla="*/ 0 w 18938"/>
                <a:gd name="connsiteY10" fmla="*/ 14145 h 18878"/>
                <a:gd name="connsiteX11" fmla="*/ 1042 w 18938"/>
                <a:gd name="connsiteY11" fmla="*/ 19526 h 18878"/>
                <a:gd name="connsiteX12" fmla="*/ 3693 w 18938"/>
                <a:gd name="connsiteY12" fmla="*/ 24151 h 18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938" h="18878">
                  <a:moveTo>
                    <a:pt x="3693" y="24151"/>
                  </a:moveTo>
                  <a:cubicBezTo>
                    <a:pt x="6354" y="26807"/>
                    <a:pt x="9965" y="28301"/>
                    <a:pt x="13730" y="28304"/>
                  </a:cubicBezTo>
                  <a:cubicBezTo>
                    <a:pt x="15590" y="28311"/>
                    <a:pt x="17429" y="27925"/>
                    <a:pt x="19128" y="27172"/>
                  </a:cubicBezTo>
                  <a:cubicBezTo>
                    <a:pt x="22642" y="25800"/>
                    <a:pt x="25422" y="23028"/>
                    <a:pt x="26798" y="19526"/>
                  </a:cubicBezTo>
                  <a:cubicBezTo>
                    <a:pt x="27554" y="17832"/>
                    <a:pt x="27941" y="15999"/>
                    <a:pt x="27934" y="14145"/>
                  </a:cubicBezTo>
                  <a:cubicBezTo>
                    <a:pt x="27931" y="10392"/>
                    <a:pt x="26432" y="6793"/>
                    <a:pt x="23768" y="4140"/>
                  </a:cubicBezTo>
                  <a:cubicBezTo>
                    <a:pt x="23108" y="3466"/>
                    <a:pt x="22378" y="2865"/>
                    <a:pt x="21590" y="2346"/>
                  </a:cubicBezTo>
                  <a:cubicBezTo>
                    <a:pt x="20823" y="1813"/>
                    <a:pt x="19997" y="1370"/>
                    <a:pt x="19128" y="1025"/>
                  </a:cubicBezTo>
                  <a:cubicBezTo>
                    <a:pt x="18427" y="706"/>
                    <a:pt x="17698" y="454"/>
                    <a:pt x="16950" y="270"/>
                  </a:cubicBezTo>
                  <a:cubicBezTo>
                    <a:pt x="9253" y="-1242"/>
                    <a:pt x="1785" y="3752"/>
                    <a:pt x="268" y="11424"/>
                  </a:cubicBezTo>
                  <a:cubicBezTo>
                    <a:pt x="91" y="12320"/>
                    <a:pt x="1" y="13232"/>
                    <a:pt x="0" y="14145"/>
                  </a:cubicBezTo>
                  <a:cubicBezTo>
                    <a:pt x="6" y="15988"/>
                    <a:pt x="360" y="17813"/>
                    <a:pt x="1042" y="19526"/>
                  </a:cubicBezTo>
                  <a:cubicBezTo>
                    <a:pt x="1649" y="21209"/>
                    <a:pt x="2546" y="22775"/>
                    <a:pt x="3693" y="24151"/>
                  </a:cubicBezTo>
                  <a:close/>
                </a:path>
              </a:pathLst>
            </a:custGeom>
            <a:solidFill>
              <a:srgbClr val="4472C4"/>
            </a:solidFill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Freeform 241">
              <a:extLst>
                <a:ext uri="{FF2B5EF4-FFF2-40B4-BE49-F238E27FC236}">
                  <a16:creationId xmlns:a16="http://schemas.microsoft.com/office/drawing/2014/main" id="{2E58C5BB-9375-61EE-E5D1-C5587503A24A}"/>
                </a:ext>
              </a:extLst>
            </p:cNvPr>
            <p:cNvSpPr/>
            <p:nvPr/>
          </p:nvSpPr>
          <p:spPr>
            <a:xfrm>
              <a:off x="2266422" y="1423796"/>
              <a:ext cx="132570" cy="132149"/>
            </a:xfrm>
            <a:custGeom>
              <a:avLst/>
              <a:gdLst>
                <a:gd name="connsiteX0" fmla="*/ 70925 w 132570"/>
                <a:gd name="connsiteY0" fmla="*/ 0 h 132148"/>
                <a:gd name="connsiteX1" fmla="*/ 0 w 132570"/>
                <a:gd name="connsiteY1" fmla="*/ 70700 h 132148"/>
                <a:gd name="connsiteX2" fmla="*/ 70925 w 132570"/>
                <a:gd name="connsiteY2" fmla="*/ 141399 h 132148"/>
                <a:gd name="connsiteX3" fmla="*/ 141850 w 132570"/>
                <a:gd name="connsiteY3" fmla="*/ 70700 h 132148"/>
                <a:gd name="connsiteX4" fmla="*/ 70925 w 132570"/>
                <a:gd name="connsiteY4" fmla="*/ 0 h 132148"/>
                <a:gd name="connsiteX5" fmla="*/ 70925 w 132570"/>
                <a:gd name="connsiteY5" fmla="*/ 100999 h 132148"/>
                <a:gd name="connsiteX6" fmla="*/ 40529 w 132570"/>
                <a:gd name="connsiteY6" fmla="*/ 70700 h 132148"/>
                <a:gd name="connsiteX7" fmla="*/ 70925 w 132570"/>
                <a:gd name="connsiteY7" fmla="*/ 40400 h 132148"/>
                <a:gd name="connsiteX8" fmla="*/ 101322 w 132570"/>
                <a:gd name="connsiteY8" fmla="*/ 70700 h 132148"/>
                <a:gd name="connsiteX9" fmla="*/ 71306 w 132570"/>
                <a:gd name="connsiteY9" fmla="*/ 101375 h 132148"/>
                <a:gd name="connsiteX10" fmla="*/ 70925 w 132570"/>
                <a:gd name="connsiteY10" fmla="*/ 101377 h 132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2570" h="132148">
                  <a:moveTo>
                    <a:pt x="70925" y="0"/>
                  </a:moveTo>
                  <a:cubicBezTo>
                    <a:pt x="31754" y="0"/>
                    <a:pt x="0" y="31653"/>
                    <a:pt x="0" y="70700"/>
                  </a:cubicBezTo>
                  <a:cubicBezTo>
                    <a:pt x="0" y="109746"/>
                    <a:pt x="31754" y="141399"/>
                    <a:pt x="70925" y="141399"/>
                  </a:cubicBezTo>
                  <a:cubicBezTo>
                    <a:pt x="110096" y="141399"/>
                    <a:pt x="141850" y="109746"/>
                    <a:pt x="141850" y="70700"/>
                  </a:cubicBezTo>
                  <a:cubicBezTo>
                    <a:pt x="141850" y="31653"/>
                    <a:pt x="110096" y="0"/>
                    <a:pt x="70925" y="0"/>
                  </a:cubicBezTo>
                  <a:close/>
                  <a:moveTo>
                    <a:pt x="70925" y="100999"/>
                  </a:moveTo>
                  <a:cubicBezTo>
                    <a:pt x="54138" y="100999"/>
                    <a:pt x="40529" y="87434"/>
                    <a:pt x="40529" y="70700"/>
                  </a:cubicBezTo>
                  <a:cubicBezTo>
                    <a:pt x="40529" y="53965"/>
                    <a:pt x="54138" y="40400"/>
                    <a:pt x="70925" y="40400"/>
                  </a:cubicBezTo>
                  <a:cubicBezTo>
                    <a:pt x="87713" y="40400"/>
                    <a:pt x="101322" y="53965"/>
                    <a:pt x="101322" y="70700"/>
                  </a:cubicBezTo>
                  <a:cubicBezTo>
                    <a:pt x="101531" y="87432"/>
                    <a:pt x="88092" y="101166"/>
                    <a:pt x="71306" y="101375"/>
                  </a:cubicBezTo>
                  <a:cubicBezTo>
                    <a:pt x="71179" y="101376"/>
                    <a:pt x="71052" y="101377"/>
                    <a:pt x="70925" y="101377"/>
                  </a:cubicBezTo>
                  <a:close/>
                </a:path>
              </a:pathLst>
            </a:custGeom>
            <a:solidFill>
              <a:srgbClr val="4472C4"/>
            </a:solidFill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Freeform 242">
              <a:extLst>
                <a:ext uri="{FF2B5EF4-FFF2-40B4-BE49-F238E27FC236}">
                  <a16:creationId xmlns:a16="http://schemas.microsoft.com/office/drawing/2014/main" id="{EBDF4B8F-EA11-8231-96F0-CD1151A85258}"/>
                </a:ext>
              </a:extLst>
            </p:cNvPr>
            <p:cNvSpPr/>
            <p:nvPr/>
          </p:nvSpPr>
          <p:spPr>
            <a:xfrm>
              <a:off x="2306951" y="1464196"/>
              <a:ext cx="56816" cy="56635"/>
            </a:xfrm>
            <a:custGeom>
              <a:avLst/>
              <a:gdLst>
                <a:gd name="connsiteX0" fmla="*/ 60793 w 56815"/>
                <a:gd name="connsiteY0" fmla="*/ 30300 h 56635"/>
                <a:gd name="connsiteX1" fmla="*/ 30396 w 56815"/>
                <a:gd name="connsiteY1" fmla="*/ 60600 h 56635"/>
                <a:gd name="connsiteX2" fmla="*/ 0 w 56815"/>
                <a:gd name="connsiteY2" fmla="*/ 30300 h 56635"/>
                <a:gd name="connsiteX3" fmla="*/ 30396 w 56815"/>
                <a:gd name="connsiteY3" fmla="*/ 0 h 56635"/>
                <a:gd name="connsiteX4" fmla="*/ 60793 w 56815"/>
                <a:gd name="connsiteY4" fmla="*/ 30300 h 5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815" h="56635">
                  <a:moveTo>
                    <a:pt x="60793" y="30300"/>
                  </a:moveTo>
                  <a:cubicBezTo>
                    <a:pt x="60793" y="47034"/>
                    <a:pt x="47184" y="60600"/>
                    <a:pt x="30396" y="60600"/>
                  </a:cubicBezTo>
                  <a:cubicBezTo>
                    <a:pt x="13609" y="60600"/>
                    <a:pt x="0" y="47034"/>
                    <a:pt x="0" y="30300"/>
                  </a:cubicBezTo>
                  <a:cubicBezTo>
                    <a:pt x="0" y="13566"/>
                    <a:pt x="13609" y="0"/>
                    <a:pt x="30396" y="0"/>
                  </a:cubicBezTo>
                  <a:cubicBezTo>
                    <a:pt x="47184" y="0"/>
                    <a:pt x="60793" y="13566"/>
                    <a:pt x="60793" y="30300"/>
                  </a:cubicBezTo>
                  <a:close/>
                </a:path>
              </a:pathLst>
            </a:custGeom>
            <a:solidFill>
              <a:srgbClr val="000000"/>
            </a:solidFill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Freeform 243">
              <a:extLst>
                <a:ext uri="{FF2B5EF4-FFF2-40B4-BE49-F238E27FC236}">
                  <a16:creationId xmlns:a16="http://schemas.microsoft.com/office/drawing/2014/main" id="{798C7325-16C5-3815-7FED-712EC5552758}"/>
                </a:ext>
              </a:extLst>
            </p:cNvPr>
            <p:cNvSpPr/>
            <p:nvPr/>
          </p:nvSpPr>
          <p:spPr>
            <a:xfrm>
              <a:off x="2913459" y="1521870"/>
              <a:ext cx="56816" cy="94392"/>
            </a:xfrm>
            <a:custGeom>
              <a:avLst/>
              <a:gdLst>
                <a:gd name="connsiteX0" fmla="*/ 56058 w 56815"/>
                <a:gd name="connsiteY0" fmla="*/ 0 h 94391"/>
                <a:gd name="connsiteX1" fmla="*/ 66096 w 56815"/>
                <a:gd name="connsiteY1" fmla="*/ 10006 h 94391"/>
                <a:gd name="connsiteX2" fmla="*/ 66096 w 56815"/>
                <a:gd name="connsiteY2" fmla="*/ 87124 h 94391"/>
                <a:gd name="connsiteX3" fmla="*/ 56058 w 56815"/>
                <a:gd name="connsiteY3" fmla="*/ 97129 h 94391"/>
                <a:gd name="connsiteX4" fmla="*/ 10037 w 56815"/>
                <a:gd name="connsiteY4" fmla="*/ 97129 h 94391"/>
                <a:gd name="connsiteX5" fmla="*/ 0 w 56815"/>
                <a:gd name="connsiteY5" fmla="*/ 87124 h 94391"/>
                <a:gd name="connsiteX6" fmla="*/ 0 w 56815"/>
                <a:gd name="connsiteY6" fmla="*/ 10006 h 94391"/>
                <a:gd name="connsiteX7" fmla="*/ 10037 w 56815"/>
                <a:gd name="connsiteY7" fmla="*/ 0 h 9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815" h="94391">
                  <a:moveTo>
                    <a:pt x="56058" y="0"/>
                  </a:moveTo>
                  <a:cubicBezTo>
                    <a:pt x="61602" y="0"/>
                    <a:pt x="66096" y="4480"/>
                    <a:pt x="66096" y="10006"/>
                  </a:cubicBezTo>
                  <a:lnTo>
                    <a:pt x="66096" y="87124"/>
                  </a:lnTo>
                  <a:cubicBezTo>
                    <a:pt x="66096" y="92650"/>
                    <a:pt x="61602" y="97129"/>
                    <a:pt x="56058" y="97129"/>
                  </a:cubicBezTo>
                  <a:lnTo>
                    <a:pt x="10037" y="97129"/>
                  </a:lnTo>
                  <a:cubicBezTo>
                    <a:pt x="4494" y="97129"/>
                    <a:pt x="0" y="92650"/>
                    <a:pt x="0" y="87124"/>
                  </a:cubicBezTo>
                  <a:lnTo>
                    <a:pt x="0" y="10006"/>
                  </a:lnTo>
                  <a:cubicBezTo>
                    <a:pt x="0" y="4480"/>
                    <a:pt x="4494" y="0"/>
                    <a:pt x="10037" y="0"/>
                  </a:cubicBezTo>
                  <a:close/>
                </a:path>
              </a:pathLst>
            </a:custGeom>
            <a:solidFill>
              <a:srgbClr val="4472C4"/>
            </a:solidFill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" name="Freeform 244">
              <a:extLst>
                <a:ext uri="{FF2B5EF4-FFF2-40B4-BE49-F238E27FC236}">
                  <a16:creationId xmlns:a16="http://schemas.microsoft.com/office/drawing/2014/main" id="{420D0735-AD0A-C9D8-9412-42BAFC23A8CC}"/>
                </a:ext>
              </a:extLst>
            </p:cNvPr>
            <p:cNvSpPr/>
            <p:nvPr/>
          </p:nvSpPr>
          <p:spPr>
            <a:xfrm>
              <a:off x="2894899" y="1503086"/>
              <a:ext cx="94693" cy="132149"/>
            </a:xfrm>
            <a:custGeom>
              <a:avLst/>
              <a:gdLst>
                <a:gd name="connsiteX0" fmla="*/ 28976 w 94692"/>
                <a:gd name="connsiteY0" fmla="*/ 134792 h 132148"/>
                <a:gd name="connsiteX1" fmla="*/ 74997 w 94692"/>
                <a:gd name="connsiteY1" fmla="*/ 134792 h 132148"/>
                <a:gd name="connsiteX2" fmla="*/ 103973 w 94692"/>
                <a:gd name="connsiteY2" fmla="*/ 105908 h 132148"/>
                <a:gd name="connsiteX3" fmla="*/ 103973 w 94692"/>
                <a:gd name="connsiteY3" fmla="*/ 28884 h 132148"/>
                <a:gd name="connsiteX4" fmla="*/ 74997 w 94692"/>
                <a:gd name="connsiteY4" fmla="*/ 0 h 132148"/>
                <a:gd name="connsiteX5" fmla="*/ 28976 w 94692"/>
                <a:gd name="connsiteY5" fmla="*/ 0 h 132148"/>
                <a:gd name="connsiteX6" fmla="*/ 0 w 94692"/>
                <a:gd name="connsiteY6" fmla="*/ 28884 h 132148"/>
                <a:gd name="connsiteX7" fmla="*/ 0 w 94692"/>
                <a:gd name="connsiteY7" fmla="*/ 106002 h 132148"/>
                <a:gd name="connsiteX8" fmla="*/ 28976 w 94692"/>
                <a:gd name="connsiteY8" fmla="*/ 134792 h 132148"/>
                <a:gd name="connsiteX9" fmla="*/ 18560 w 94692"/>
                <a:gd name="connsiteY9" fmla="*/ 28884 h 132148"/>
                <a:gd name="connsiteX10" fmla="*/ 28688 w 94692"/>
                <a:gd name="connsiteY10" fmla="*/ 18780 h 132148"/>
                <a:gd name="connsiteX11" fmla="*/ 28976 w 94692"/>
                <a:gd name="connsiteY11" fmla="*/ 18784 h 132148"/>
                <a:gd name="connsiteX12" fmla="*/ 74997 w 94692"/>
                <a:gd name="connsiteY12" fmla="*/ 18784 h 132148"/>
                <a:gd name="connsiteX13" fmla="*/ 85034 w 94692"/>
                <a:gd name="connsiteY13" fmla="*/ 28790 h 132148"/>
                <a:gd name="connsiteX14" fmla="*/ 85034 w 94692"/>
                <a:gd name="connsiteY14" fmla="*/ 105908 h 132148"/>
                <a:gd name="connsiteX15" fmla="*/ 74997 w 94692"/>
                <a:gd name="connsiteY15" fmla="*/ 115913 h 132148"/>
                <a:gd name="connsiteX16" fmla="*/ 28976 w 94692"/>
                <a:gd name="connsiteY16" fmla="*/ 115913 h 132148"/>
                <a:gd name="connsiteX17" fmla="*/ 18939 w 94692"/>
                <a:gd name="connsiteY17" fmla="*/ 105908 h 132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4692" h="132148">
                  <a:moveTo>
                    <a:pt x="28976" y="134792"/>
                  </a:moveTo>
                  <a:lnTo>
                    <a:pt x="74997" y="134792"/>
                  </a:lnTo>
                  <a:cubicBezTo>
                    <a:pt x="90978" y="134740"/>
                    <a:pt x="103921" y="121838"/>
                    <a:pt x="103973" y="105908"/>
                  </a:cubicBezTo>
                  <a:lnTo>
                    <a:pt x="103973" y="28884"/>
                  </a:lnTo>
                  <a:cubicBezTo>
                    <a:pt x="103921" y="12953"/>
                    <a:pt x="90978" y="52"/>
                    <a:pt x="74997" y="0"/>
                  </a:cubicBezTo>
                  <a:lnTo>
                    <a:pt x="28976" y="0"/>
                  </a:lnTo>
                  <a:cubicBezTo>
                    <a:pt x="12995" y="52"/>
                    <a:pt x="52" y="12953"/>
                    <a:pt x="0" y="28884"/>
                  </a:cubicBezTo>
                  <a:lnTo>
                    <a:pt x="0" y="106002"/>
                  </a:lnTo>
                  <a:cubicBezTo>
                    <a:pt x="104" y="121896"/>
                    <a:pt x="13031" y="134740"/>
                    <a:pt x="28976" y="134792"/>
                  </a:cubicBezTo>
                  <a:close/>
                  <a:moveTo>
                    <a:pt x="18560" y="28884"/>
                  </a:moveTo>
                  <a:cubicBezTo>
                    <a:pt x="18558" y="23306"/>
                    <a:pt x="23092" y="18782"/>
                    <a:pt x="28688" y="18780"/>
                  </a:cubicBezTo>
                  <a:cubicBezTo>
                    <a:pt x="28784" y="18780"/>
                    <a:pt x="28880" y="18781"/>
                    <a:pt x="28976" y="18784"/>
                  </a:cubicBezTo>
                  <a:lnTo>
                    <a:pt x="74997" y="18784"/>
                  </a:lnTo>
                  <a:cubicBezTo>
                    <a:pt x="80519" y="18835"/>
                    <a:pt x="84983" y="23285"/>
                    <a:pt x="85034" y="28790"/>
                  </a:cubicBezTo>
                  <a:lnTo>
                    <a:pt x="85034" y="105908"/>
                  </a:lnTo>
                  <a:cubicBezTo>
                    <a:pt x="84983" y="111412"/>
                    <a:pt x="80519" y="115862"/>
                    <a:pt x="74997" y="115913"/>
                  </a:cubicBezTo>
                  <a:lnTo>
                    <a:pt x="28976" y="115913"/>
                  </a:lnTo>
                  <a:cubicBezTo>
                    <a:pt x="23454" y="115862"/>
                    <a:pt x="18990" y="111412"/>
                    <a:pt x="18939" y="105908"/>
                  </a:cubicBezTo>
                  <a:close/>
                </a:path>
              </a:pathLst>
            </a:custGeom>
            <a:solidFill>
              <a:srgbClr val="000000"/>
            </a:solidFill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Freeform 245">
              <a:extLst>
                <a:ext uri="{FF2B5EF4-FFF2-40B4-BE49-F238E27FC236}">
                  <a16:creationId xmlns:a16="http://schemas.microsoft.com/office/drawing/2014/main" id="{D1A372EB-3DE6-5300-010E-C89590E67A88}"/>
                </a:ext>
              </a:extLst>
            </p:cNvPr>
            <p:cNvSpPr/>
            <p:nvPr/>
          </p:nvSpPr>
          <p:spPr>
            <a:xfrm>
              <a:off x="2806740" y="1693191"/>
              <a:ext cx="416649" cy="9439"/>
            </a:xfrm>
            <a:custGeom>
              <a:avLst/>
              <a:gdLst>
                <a:gd name="connsiteX0" fmla="*/ 0 w 416649"/>
                <a:gd name="connsiteY0" fmla="*/ 0 h 0"/>
                <a:gd name="connsiteX1" fmla="*/ 424035 w 416649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6649">
                  <a:moveTo>
                    <a:pt x="0" y="0"/>
                  </a:moveTo>
                  <a:lnTo>
                    <a:pt x="424035" y="0"/>
                  </a:lnTo>
                </a:path>
              </a:pathLst>
            </a:custGeom>
            <a:ln w="708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7" name="Graphic 56" descr="Line Arrow: Clockwise curve">
            <a:extLst>
              <a:ext uri="{FF2B5EF4-FFF2-40B4-BE49-F238E27FC236}">
                <a16:creationId xmlns:a16="http://schemas.microsoft.com/office/drawing/2014/main" id="{7A1A4C9B-93FB-EE83-D346-334C1F0ED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86474" y="3545650"/>
            <a:ext cx="598068" cy="598068"/>
          </a:xfrm>
          <a:prstGeom prst="rect">
            <a:avLst/>
          </a:prstGeom>
        </p:spPr>
      </p:pic>
      <p:pic>
        <p:nvPicPr>
          <p:cNvPr id="58" name="Graphic 57" descr="Line Arrow: U-turn with tail">
            <a:extLst>
              <a:ext uri="{FF2B5EF4-FFF2-40B4-BE49-F238E27FC236}">
                <a16:creationId xmlns:a16="http://schemas.microsoft.com/office/drawing/2014/main" id="{108CB3A7-F873-68D9-6E8A-DADA3536E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77962" y="3361079"/>
            <a:ext cx="527250" cy="527250"/>
          </a:xfrm>
          <a:prstGeom prst="rect">
            <a:avLst/>
          </a:prstGeom>
        </p:spPr>
      </p:pic>
      <p:pic>
        <p:nvPicPr>
          <p:cNvPr id="59" name="Graphic 58" descr="Line Arrow: Clockwise curve">
            <a:extLst>
              <a:ext uri="{FF2B5EF4-FFF2-40B4-BE49-F238E27FC236}">
                <a16:creationId xmlns:a16="http://schemas.microsoft.com/office/drawing/2014/main" id="{86D568E0-AC00-AE51-0607-4953BEC91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661862" y="3333958"/>
            <a:ext cx="516155" cy="516155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A91CBA20-E50C-E4A1-3EFA-FE0F22601FE9}"/>
              </a:ext>
            </a:extLst>
          </p:cNvPr>
          <p:cNvSpPr txBox="1"/>
          <p:nvPr/>
        </p:nvSpPr>
        <p:spPr>
          <a:xfrm>
            <a:off x="1160852" y="3892621"/>
            <a:ext cx="2172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Scan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threshold</a:t>
            </a:r>
            <a:endParaRPr kumimoji="0" lang="en-ZA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4B6301B-0FF2-0CE8-4789-974691F04318}"/>
              </a:ext>
            </a:extLst>
          </p:cNvPr>
          <p:cNvSpPr txBox="1"/>
          <p:nvPr/>
        </p:nvSpPr>
        <p:spPr>
          <a:xfrm>
            <a:off x="5292436" y="3910790"/>
            <a:ext cx="2077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Scan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intersection</a:t>
            </a:r>
            <a:endParaRPr kumimoji="0" lang="en-ZA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D8DCCD3-E6B2-4FBE-7045-7B52C7A9488B}"/>
              </a:ext>
            </a:extLst>
          </p:cNvPr>
          <p:cNvSpPr txBox="1"/>
          <p:nvPr/>
        </p:nvSpPr>
        <p:spPr>
          <a:xfrm>
            <a:off x="10296167" y="3889310"/>
            <a:ext cx="1890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Scan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runway end</a:t>
            </a:r>
            <a:endParaRPr kumimoji="0" lang="en-ZA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FCC7E80-1FE9-6188-B72E-ECEDC6FC8722}"/>
              </a:ext>
            </a:extLst>
          </p:cNvPr>
          <p:cNvSpPr txBox="1"/>
          <p:nvPr/>
        </p:nvSpPr>
        <p:spPr>
          <a:xfrm>
            <a:off x="2470539" y="5827688"/>
            <a:ext cx="7938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Cleared to Cross, Take-off or Land</a:t>
            </a:r>
            <a:endParaRPr kumimoji="0" lang="en-ZA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587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1CC4E-CF76-F87F-B1FF-22113F96C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52D589-A2AC-785A-80A9-25A4C6C1AF88}"/>
              </a:ext>
            </a:extLst>
          </p:cNvPr>
          <p:cNvSpPr txBox="1"/>
          <p:nvPr/>
        </p:nvSpPr>
        <p:spPr>
          <a:xfrm>
            <a:off x="2338898" y="250150"/>
            <a:ext cx="7371132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Prevent Runway Incursions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#SCAN</a:t>
            </a:r>
            <a:endParaRPr kumimoji="0" lang="en-ZA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 descr="street graphic">
            <a:extLst>
              <a:ext uri="{FF2B5EF4-FFF2-40B4-BE49-F238E27FC236}">
                <a16:creationId xmlns:a16="http://schemas.microsoft.com/office/drawing/2014/main" id="{B53291C4-D048-7201-705E-765282CDD150}"/>
              </a:ext>
            </a:extLst>
          </p:cNvPr>
          <p:cNvGrpSpPr/>
          <p:nvPr/>
        </p:nvGrpSpPr>
        <p:grpSpPr>
          <a:xfrm>
            <a:off x="1449464" y="3196663"/>
            <a:ext cx="10742535" cy="657616"/>
            <a:chOff x="287991" y="5205749"/>
            <a:chExt cx="6282018" cy="464949"/>
          </a:xfrm>
        </p:grpSpPr>
        <p:sp>
          <p:nvSpPr>
            <p:cNvPr id="3" name="Rectangle 2" descr="street graphic">
              <a:extLst>
                <a:ext uri="{FF2B5EF4-FFF2-40B4-BE49-F238E27FC236}">
                  <a16:creationId xmlns:a16="http://schemas.microsoft.com/office/drawing/2014/main" id="{419100C4-557E-5725-A12D-021BEE258E7C}"/>
                </a:ext>
              </a:extLst>
            </p:cNvPr>
            <p:cNvSpPr/>
            <p:nvPr/>
          </p:nvSpPr>
          <p:spPr>
            <a:xfrm>
              <a:off x="287991" y="5205749"/>
              <a:ext cx="6282018" cy="464949"/>
            </a:xfrm>
            <a:prstGeom prst="rect">
              <a:avLst/>
            </a:prstGeom>
            <a:solidFill>
              <a:srgbClr val="E7E6E6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9565BF9-4ECA-61C2-8A08-05D31156E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endCxn id="3" idx="3"/>
            </p:cNvCxnSpPr>
            <p:nvPr/>
          </p:nvCxnSpPr>
          <p:spPr>
            <a:xfrm>
              <a:off x="313133" y="5433746"/>
              <a:ext cx="6256876" cy="4478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dash"/>
              <a:miter lim="800000"/>
            </a:ln>
            <a:effectLst/>
          </p:spPr>
        </p:cxnSp>
      </p:grpSp>
      <p:grpSp>
        <p:nvGrpSpPr>
          <p:cNvPr id="7" name="Graphic 10" descr="airplane icon">
            <a:extLst>
              <a:ext uri="{FF2B5EF4-FFF2-40B4-BE49-F238E27FC236}">
                <a16:creationId xmlns:a16="http://schemas.microsoft.com/office/drawing/2014/main" id="{74C823A3-3114-14EC-B322-53FF69180112}"/>
              </a:ext>
            </a:extLst>
          </p:cNvPr>
          <p:cNvGrpSpPr/>
          <p:nvPr/>
        </p:nvGrpSpPr>
        <p:grpSpPr>
          <a:xfrm>
            <a:off x="124111" y="3114197"/>
            <a:ext cx="1280442" cy="946414"/>
            <a:chOff x="3752964" y="2324184"/>
            <a:chExt cx="1280442" cy="946414"/>
          </a:xfrm>
        </p:grpSpPr>
        <p:sp>
          <p:nvSpPr>
            <p:cNvPr id="8" name="Freeform 115">
              <a:extLst>
                <a:ext uri="{FF2B5EF4-FFF2-40B4-BE49-F238E27FC236}">
                  <a16:creationId xmlns:a16="http://schemas.microsoft.com/office/drawing/2014/main" id="{3DF91509-60DC-7595-4EAF-374141B6970E}"/>
                </a:ext>
              </a:extLst>
            </p:cNvPr>
            <p:cNvSpPr/>
            <p:nvPr/>
          </p:nvSpPr>
          <p:spPr>
            <a:xfrm>
              <a:off x="4170499" y="2705121"/>
              <a:ext cx="41754" cy="69589"/>
            </a:xfrm>
            <a:custGeom>
              <a:avLst/>
              <a:gdLst>
                <a:gd name="connsiteX0" fmla="*/ 25191 w 41753"/>
                <a:gd name="connsiteY0" fmla="*/ 80718 h 69589"/>
                <a:gd name="connsiteX1" fmla="*/ 50383 w 41753"/>
                <a:gd name="connsiteY1" fmla="*/ 58450 h 69589"/>
                <a:gd name="connsiteX2" fmla="*/ 50383 w 41753"/>
                <a:gd name="connsiteY2" fmla="*/ 22681 h 69589"/>
                <a:gd name="connsiteX3" fmla="*/ 22540 w 41753"/>
                <a:gd name="connsiteY3" fmla="*/ 141 h 69589"/>
                <a:gd name="connsiteX4" fmla="*/ 0 w 41753"/>
                <a:gd name="connsiteY4" fmla="*/ 22681 h 69589"/>
                <a:gd name="connsiteX5" fmla="*/ 0 w 41753"/>
                <a:gd name="connsiteY5" fmla="*/ 58032 h 69589"/>
                <a:gd name="connsiteX6" fmla="*/ 25126 w 41753"/>
                <a:gd name="connsiteY6" fmla="*/ 80722 h 69589"/>
                <a:gd name="connsiteX7" fmla="*/ 25191 w 41753"/>
                <a:gd name="connsiteY7" fmla="*/ 80718 h 69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753" h="69589">
                  <a:moveTo>
                    <a:pt x="25191" y="80718"/>
                  </a:moveTo>
                  <a:cubicBezTo>
                    <a:pt x="38265" y="81434"/>
                    <a:pt x="49489" y="71513"/>
                    <a:pt x="50383" y="58450"/>
                  </a:cubicBezTo>
                  <a:lnTo>
                    <a:pt x="50383" y="22681"/>
                  </a:lnTo>
                  <a:cubicBezTo>
                    <a:pt x="48918" y="8768"/>
                    <a:pt x="36452" y="-1323"/>
                    <a:pt x="22540" y="141"/>
                  </a:cubicBezTo>
                  <a:cubicBezTo>
                    <a:pt x="10648" y="1393"/>
                    <a:pt x="1252" y="10790"/>
                    <a:pt x="0" y="22681"/>
                  </a:cubicBezTo>
                  <a:lnTo>
                    <a:pt x="0" y="58032"/>
                  </a:lnTo>
                  <a:cubicBezTo>
                    <a:pt x="673" y="71236"/>
                    <a:pt x="11922" y="81395"/>
                    <a:pt x="25126" y="80722"/>
                  </a:cubicBezTo>
                  <a:cubicBezTo>
                    <a:pt x="25148" y="80721"/>
                    <a:pt x="25170" y="80719"/>
                    <a:pt x="25191" y="80718"/>
                  </a:cubicBezTo>
                  <a:close/>
                </a:path>
              </a:pathLst>
            </a:custGeom>
            <a:noFill/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116">
              <a:extLst>
                <a:ext uri="{FF2B5EF4-FFF2-40B4-BE49-F238E27FC236}">
                  <a16:creationId xmlns:a16="http://schemas.microsoft.com/office/drawing/2014/main" id="{1AE80D05-962D-16BA-D1D3-67F6B4DD5A83}"/>
                </a:ext>
              </a:extLst>
            </p:cNvPr>
            <p:cNvSpPr/>
            <p:nvPr/>
          </p:nvSpPr>
          <p:spPr>
            <a:xfrm>
              <a:off x="4260548" y="2705121"/>
              <a:ext cx="41754" cy="69589"/>
            </a:xfrm>
            <a:custGeom>
              <a:avLst/>
              <a:gdLst>
                <a:gd name="connsiteX0" fmla="*/ 25191 w 41753"/>
                <a:gd name="connsiteY0" fmla="*/ 80718 h 69589"/>
                <a:gd name="connsiteX1" fmla="*/ 50383 w 41753"/>
                <a:gd name="connsiteY1" fmla="*/ 58450 h 69589"/>
                <a:gd name="connsiteX2" fmla="*/ 50383 w 41753"/>
                <a:gd name="connsiteY2" fmla="*/ 22681 h 69589"/>
                <a:gd name="connsiteX3" fmla="*/ 22540 w 41753"/>
                <a:gd name="connsiteY3" fmla="*/ 141 h 69589"/>
                <a:gd name="connsiteX4" fmla="*/ 0 w 41753"/>
                <a:gd name="connsiteY4" fmla="*/ 22681 h 69589"/>
                <a:gd name="connsiteX5" fmla="*/ 0 w 41753"/>
                <a:gd name="connsiteY5" fmla="*/ 58032 h 69589"/>
                <a:gd name="connsiteX6" fmla="*/ 25126 w 41753"/>
                <a:gd name="connsiteY6" fmla="*/ 80722 h 69589"/>
                <a:gd name="connsiteX7" fmla="*/ 25191 w 41753"/>
                <a:gd name="connsiteY7" fmla="*/ 80718 h 69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753" h="69589">
                  <a:moveTo>
                    <a:pt x="25191" y="80718"/>
                  </a:moveTo>
                  <a:cubicBezTo>
                    <a:pt x="38265" y="81434"/>
                    <a:pt x="49489" y="71513"/>
                    <a:pt x="50383" y="58450"/>
                  </a:cubicBezTo>
                  <a:lnTo>
                    <a:pt x="50383" y="22681"/>
                  </a:lnTo>
                  <a:cubicBezTo>
                    <a:pt x="48918" y="8768"/>
                    <a:pt x="36452" y="-1323"/>
                    <a:pt x="22540" y="141"/>
                  </a:cubicBezTo>
                  <a:cubicBezTo>
                    <a:pt x="10648" y="1393"/>
                    <a:pt x="1252" y="10790"/>
                    <a:pt x="0" y="22681"/>
                  </a:cubicBezTo>
                  <a:lnTo>
                    <a:pt x="0" y="58032"/>
                  </a:lnTo>
                  <a:cubicBezTo>
                    <a:pt x="673" y="71236"/>
                    <a:pt x="11922" y="81395"/>
                    <a:pt x="25126" y="80722"/>
                  </a:cubicBezTo>
                  <a:cubicBezTo>
                    <a:pt x="25148" y="80721"/>
                    <a:pt x="25170" y="80719"/>
                    <a:pt x="25191" y="80718"/>
                  </a:cubicBezTo>
                  <a:close/>
                </a:path>
              </a:pathLst>
            </a:custGeom>
            <a:noFill/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17">
              <a:extLst>
                <a:ext uri="{FF2B5EF4-FFF2-40B4-BE49-F238E27FC236}">
                  <a16:creationId xmlns:a16="http://schemas.microsoft.com/office/drawing/2014/main" id="{1FACB1FC-82EF-6AE4-A640-FEB239D01170}"/>
                </a:ext>
              </a:extLst>
            </p:cNvPr>
            <p:cNvSpPr/>
            <p:nvPr/>
          </p:nvSpPr>
          <p:spPr>
            <a:xfrm>
              <a:off x="4530693" y="2705121"/>
              <a:ext cx="41754" cy="69589"/>
            </a:xfrm>
            <a:custGeom>
              <a:avLst/>
              <a:gdLst>
                <a:gd name="connsiteX0" fmla="*/ 25191 w 41753"/>
                <a:gd name="connsiteY0" fmla="*/ 80718 h 69589"/>
                <a:gd name="connsiteX1" fmla="*/ 50383 w 41753"/>
                <a:gd name="connsiteY1" fmla="*/ 58450 h 69589"/>
                <a:gd name="connsiteX2" fmla="*/ 50383 w 41753"/>
                <a:gd name="connsiteY2" fmla="*/ 22681 h 69589"/>
                <a:gd name="connsiteX3" fmla="*/ 22540 w 41753"/>
                <a:gd name="connsiteY3" fmla="*/ 141 h 69589"/>
                <a:gd name="connsiteX4" fmla="*/ 0 w 41753"/>
                <a:gd name="connsiteY4" fmla="*/ 22681 h 69589"/>
                <a:gd name="connsiteX5" fmla="*/ 0 w 41753"/>
                <a:gd name="connsiteY5" fmla="*/ 58032 h 69589"/>
                <a:gd name="connsiteX6" fmla="*/ 25126 w 41753"/>
                <a:gd name="connsiteY6" fmla="*/ 80722 h 69589"/>
                <a:gd name="connsiteX7" fmla="*/ 25191 w 41753"/>
                <a:gd name="connsiteY7" fmla="*/ 80718 h 69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753" h="69589">
                  <a:moveTo>
                    <a:pt x="25191" y="80718"/>
                  </a:moveTo>
                  <a:cubicBezTo>
                    <a:pt x="38265" y="81434"/>
                    <a:pt x="49489" y="71513"/>
                    <a:pt x="50383" y="58450"/>
                  </a:cubicBezTo>
                  <a:lnTo>
                    <a:pt x="50383" y="22681"/>
                  </a:lnTo>
                  <a:cubicBezTo>
                    <a:pt x="48918" y="8768"/>
                    <a:pt x="36452" y="-1323"/>
                    <a:pt x="22540" y="141"/>
                  </a:cubicBezTo>
                  <a:cubicBezTo>
                    <a:pt x="10648" y="1393"/>
                    <a:pt x="1252" y="10790"/>
                    <a:pt x="0" y="22681"/>
                  </a:cubicBezTo>
                  <a:lnTo>
                    <a:pt x="0" y="58032"/>
                  </a:lnTo>
                  <a:cubicBezTo>
                    <a:pt x="673" y="71236"/>
                    <a:pt x="11922" y="81395"/>
                    <a:pt x="25126" y="80722"/>
                  </a:cubicBezTo>
                  <a:cubicBezTo>
                    <a:pt x="25148" y="80721"/>
                    <a:pt x="25170" y="80719"/>
                    <a:pt x="25191" y="80718"/>
                  </a:cubicBezTo>
                  <a:close/>
                </a:path>
              </a:pathLst>
            </a:custGeom>
            <a:noFill/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18">
              <a:extLst>
                <a:ext uri="{FF2B5EF4-FFF2-40B4-BE49-F238E27FC236}">
                  <a16:creationId xmlns:a16="http://schemas.microsoft.com/office/drawing/2014/main" id="{9FD26712-4197-6EAF-4D91-7EC241F15003}"/>
                </a:ext>
              </a:extLst>
            </p:cNvPr>
            <p:cNvSpPr/>
            <p:nvPr/>
          </p:nvSpPr>
          <p:spPr>
            <a:xfrm>
              <a:off x="4440227" y="2705121"/>
              <a:ext cx="41754" cy="69589"/>
            </a:xfrm>
            <a:custGeom>
              <a:avLst/>
              <a:gdLst>
                <a:gd name="connsiteX0" fmla="*/ 25609 w 41753"/>
                <a:gd name="connsiteY0" fmla="*/ 80718 h 69589"/>
                <a:gd name="connsiteX1" fmla="*/ 50383 w 41753"/>
                <a:gd name="connsiteY1" fmla="*/ 58450 h 69589"/>
                <a:gd name="connsiteX2" fmla="*/ 50383 w 41753"/>
                <a:gd name="connsiteY2" fmla="*/ 22681 h 69589"/>
                <a:gd name="connsiteX3" fmla="*/ 22540 w 41753"/>
                <a:gd name="connsiteY3" fmla="*/ 141 h 69589"/>
                <a:gd name="connsiteX4" fmla="*/ 0 w 41753"/>
                <a:gd name="connsiteY4" fmla="*/ 22681 h 69589"/>
                <a:gd name="connsiteX5" fmla="*/ 0 w 41753"/>
                <a:gd name="connsiteY5" fmla="*/ 58032 h 69589"/>
                <a:gd name="connsiteX6" fmla="*/ 25101 w 41753"/>
                <a:gd name="connsiteY6" fmla="*/ 80749 h 69589"/>
                <a:gd name="connsiteX7" fmla="*/ 25609 w 41753"/>
                <a:gd name="connsiteY7" fmla="*/ 80718 h 69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753" h="69589">
                  <a:moveTo>
                    <a:pt x="25609" y="80718"/>
                  </a:moveTo>
                  <a:cubicBezTo>
                    <a:pt x="38524" y="81200"/>
                    <a:pt x="49490" y="71343"/>
                    <a:pt x="50383" y="58450"/>
                  </a:cubicBezTo>
                  <a:lnTo>
                    <a:pt x="50383" y="22681"/>
                  </a:lnTo>
                  <a:cubicBezTo>
                    <a:pt x="48918" y="8768"/>
                    <a:pt x="36452" y="-1323"/>
                    <a:pt x="22540" y="141"/>
                  </a:cubicBezTo>
                  <a:cubicBezTo>
                    <a:pt x="10648" y="1393"/>
                    <a:pt x="1252" y="10790"/>
                    <a:pt x="0" y="22681"/>
                  </a:cubicBezTo>
                  <a:lnTo>
                    <a:pt x="0" y="58032"/>
                  </a:lnTo>
                  <a:cubicBezTo>
                    <a:pt x="658" y="71237"/>
                    <a:pt x="11897" y="81407"/>
                    <a:pt x="25101" y="80749"/>
                  </a:cubicBezTo>
                  <a:cubicBezTo>
                    <a:pt x="25271" y="80741"/>
                    <a:pt x="25440" y="80730"/>
                    <a:pt x="25609" y="80718"/>
                  </a:cubicBezTo>
                  <a:close/>
                </a:path>
              </a:pathLst>
            </a:custGeom>
            <a:noFill/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19">
              <a:extLst>
                <a:ext uri="{FF2B5EF4-FFF2-40B4-BE49-F238E27FC236}">
                  <a16:creationId xmlns:a16="http://schemas.microsoft.com/office/drawing/2014/main" id="{7EE68F36-C9BD-BCAA-91B1-91D6ADA6488B}"/>
                </a:ext>
              </a:extLst>
            </p:cNvPr>
            <p:cNvSpPr/>
            <p:nvPr/>
          </p:nvSpPr>
          <p:spPr>
            <a:xfrm>
              <a:off x="3794718" y="2686048"/>
              <a:ext cx="1057756" cy="111343"/>
            </a:xfrm>
            <a:custGeom>
              <a:avLst/>
              <a:gdLst>
                <a:gd name="connsiteX0" fmla="*/ 156158 w 1057756"/>
                <a:gd name="connsiteY0" fmla="*/ 72651 h 111342"/>
                <a:gd name="connsiteX1" fmla="*/ 0 w 1057756"/>
                <a:gd name="connsiteY1" fmla="*/ 5845 h 111342"/>
                <a:gd name="connsiteX2" fmla="*/ 0 w 1057756"/>
                <a:gd name="connsiteY2" fmla="*/ 118302 h 111342"/>
                <a:gd name="connsiteX3" fmla="*/ 0 w 1057756"/>
                <a:gd name="connsiteY3" fmla="*/ 120807 h 111342"/>
                <a:gd name="connsiteX4" fmla="*/ 992621 w 1057756"/>
                <a:gd name="connsiteY4" fmla="*/ 120807 h 111342"/>
                <a:gd name="connsiteX5" fmla="*/ 974249 w 1057756"/>
                <a:gd name="connsiteY5" fmla="*/ 82811 h 111342"/>
                <a:gd name="connsiteX6" fmla="*/ 974249 w 1057756"/>
                <a:gd name="connsiteY6" fmla="*/ 63326 h 111342"/>
                <a:gd name="connsiteX7" fmla="*/ 1023658 w 1057756"/>
                <a:gd name="connsiteY7" fmla="*/ 13918 h 111342"/>
                <a:gd name="connsiteX8" fmla="*/ 1065411 w 1057756"/>
                <a:gd name="connsiteY8" fmla="*/ 13918 h 111342"/>
                <a:gd name="connsiteX9" fmla="*/ 1033679 w 1057756"/>
                <a:gd name="connsiteY9" fmla="*/ 0 h 111342"/>
                <a:gd name="connsiteX10" fmla="*/ 179958 w 1057756"/>
                <a:gd name="connsiteY10" fmla="*/ 0 h 111342"/>
                <a:gd name="connsiteX11" fmla="*/ 206541 w 1057756"/>
                <a:gd name="connsiteY11" fmla="*/ 53305 h 111342"/>
                <a:gd name="connsiteX12" fmla="*/ 198601 w 1057756"/>
                <a:gd name="connsiteY12" fmla="*/ 81742 h 111342"/>
                <a:gd name="connsiteX13" fmla="*/ 170164 w 1057756"/>
                <a:gd name="connsiteY13" fmla="*/ 73802 h 111342"/>
                <a:gd name="connsiteX14" fmla="*/ 169241 w 1057756"/>
                <a:gd name="connsiteY14" fmla="*/ 71955 h 111342"/>
                <a:gd name="connsiteX15" fmla="*/ 167014 w 1057756"/>
                <a:gd name="connsiteY15" fmla="*/ 68615 h 111342"/>
                <a:gd name="connsiteX16" fmla="*/ 167014 w 1057756"/>
                <a:gd name="connsiteY16" fmla="*/ 69589 h 111342"/>
                <a:gd name="connsiteX17" fmla="*/ 156158 w 1057756"/>
                <a:gd name="connsiteY17" fmla="*/ 72651 h 111342"/>
                <a:gd name="connsiteX18" fmla="*/ 722058 w 1057756"/>
                <a:gd name="connsiteY18" fmla="*/ 41754 h 111342"/>
                <a:gd name="connsiteX19" fmla="*/ 765842 w 1057756"/>
                <a:gd name="connsiteY19" fmla="*/ 7319 h 111342"/>
                <a:gd name="connsiteX20" fmla="*/ 800276 w 1057756"/>
                <a:gd name="connsiteY20" fmla="*/ 41754 h 111342"/>
                <a:gd name="connsiteX21" fmla="*/ 800276 w 1057756"/>
                <a:gd name="connsiteY21" fmla="*/ 77105 h 111342"/>
                <a:gd name="connsiteX22" fmla="*/ 756493 w 1057756"/>
                <a:gd name="connsiteY22" fmla="*/ 111540 h 111342"/>
                <a:gd name="connsiteX23" fmla="*/ 722058 w 1057756"/>
                <a:gd name="connsiteY23" fmla="*/ 77105 h 111342"/>
                <a:gd name="connsiteX24" fmla="*/ 632009 w 1057756"/>
                <a:gd name="connsiteY24" fmla="*/ 41754 h 111342"/>
                <a:gd name="connsiteX25" fmla="*/ 677085 w 1057756"/>
                <a:gd name="connsiteY25" fmla="*/ 9029 h 111342"/>
                <a:gd name="connsiteX26" fmla="*/ 709810 w 1057756"/>
                <a:gd name="connsiteY26" fmla="*/ 41754 h 111342"/>
                <a:gd name="connsiteX27" fmla="*/ 709810 w 1057756"/>
                <a:gd name="connsiteY27" fmla="*/ 77105 h 111342"/>
                <a:gd name="connsiteX28" fmla="*/ 666027 w 1057756"/>
                <a:gd name="connsiteY28" fmla="*/ 111540 h 111342"/>
                <a:gd name="connsiteX29" fmla="*/ 631592 w 1057756"/>
                <a:gd name="connsiteY29" fmla="*/ 77105 h 111342"/>
                <a:gd name="connsiteX30" fmla="*/ 541961 w 1057756"/>
                <a:gd name="connsiteY30" fmla="*/ 41754 h 111342"/>
                <a:gd name="connsiteX31" fmla="*/ 585745 w 1057756"/>
                <a:gd name="connsiteY31" fmla="*/ 7319 h 111342"/>
                <a:gd name="connsiteX32" fmla="*/ 620179 w 1057756"/>
                <a:gd name="connsiteY32" fmla="*/ 41754 h 111342"/>
                <a:gd name="connsiteX33" fmla="*/ 620179 w 1057756"/>
                <a:gd name="connsiteY33" fmla="*/ 77105 h 111342"/>
                <a:gd name="connsiteX34" fmla="*/ 576396 w 1057756"/>
                <a:gd name="connsiteY34" fmla="*/ 111540 h 111342"/>
                <a:gd name="connsiteX35" fmla="*/ 541961 w 1057756"/>
                <a:gd name="connsiteY35" fmla="*/ 77105 h 111342"/>
                <a:gd name="connsiteX36" fmla="*/ 451913 w 1057756"/>
                <a:gd name="connsiteY36" fmla="*/ 41754 h 111342"/>
                <a:gd name="connsiteX37" fmla="*/ 495696 w 1057756"/>
                <a:gd name="connsiteY37" fmla="*/ 7319 h 111342"/>
                <a:gd name="connsiteX38" fmla="*/ 530131 w 1057756"/>
                <a:gd name="connsiteY38" fmla="*/ 41754 h 111342"/>
                <a:gd name="connsiteX39" fmla="*/ 530131 w 1057756"/>
                <a:gd name="connsiteY39" fmla="*/ 77105 h 111342"/>
                <a:gd name="connsiteX40" fmla="*/ 486347 w 1057756"/>
                <a:gd name="connsiteY40" fmla="*/ 111540 h 111342"/>
                <a:gd name="connsiteX41" fmla="*/ 451912 w 1057756"/>
                <a:gd name="connsiteY41" fmla="*/ 77105 h 111342"/>
                <a:gd name="connsiteX42" fmla="*/ 361864 w 1057756"/>
                <a:gd name="connsiteY42" fmla="*/ 41754 h 111342"/>
                <a:gd name="connsiteX43" fmla="*/ 405648 w 1057756"/>
                <a:gd name="connsiteY43" fmla="*/ 7319 h 111342"/>
                <a:gd name="connsiteX44" fmla="*/ 440082 w 1057756"/>
                <a:gd name="connsiteY44" fmla="*/ 41754 h 111342"/>
                <a:gd name="connsiteX45" fmla="*/ 440082 w 1057756"/>
                <a:gd name="connsiteY45" fmla="*/ 77105 h 111342"/>
                <a:gd name="connsiteX46" fmla="*/ 396299 w 1057756"/>
                <a:gd name="connsiteY46" fmla="*/ 111540 h 111342"/>
                <a:gd name="connsiteX47" fmla="*/ 361864 w 1057756"/>
                <a:gd name="connsiteY47" fmla="*/ 77105 h 111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057756" h="111342">
                  <a:moveTo>
                    <a:pt x="156158" y="72651"/>
                  </a:moveTo>
                  <a:lnTo>
                    <a:pt x="0" y="5845"/>
                  </a:lnTo>
                  <a:lnTo>
                    <a:pt x="0" y="118302"/>
                  </a:lnTo>
                  <a:cubicBezTo>
                    <a:pt x="0" y="119137"/>
                    <a:pt x="0" y="119972"/>
                    <a:pt x="0" y="120807"/>
                  </a:cubicBezTo>
                  <a:lnTo>
                    <a:pt x="992621" y="120807"/>
                  </a:lnTo>
                  <a:cubicBezTo>
                    <a:pt x="981092" y="111551"/>
                    <a:pt x="974344" y="97596"/>
                    <a:pt x="974249" y="82811"/>
                  </a:cubicBezTo>
                  <a:lnTo>
                    <a:pt x="974249" y="63326"/>
                  </a:lnTo>
                  <a:cubicBezTo>
                    <a:pt x="974326" y="36070"/>
                    <a:pt x="996402" y="13994"/>
                    <a:pt x="1023658" y="13918"/>
                  </a:cubicBezTo>
                  <a:lnTo>
                    <a:pt x="1065411" y="13918"/>
                  </a:lnTo>
                  <a:cubicBezTo>
                    <a:pt x="1055106" y="8681"/>
                    <a:pt x="1044511" y="4034"/>
                    <a:pt x="1033679" y="0"/>
                  </a:cubicBezTo>
                  <a:lnTo>
                    <a:pt x="179958" y="0"/>
                  </a:lnTo>
                  <a:lnTo>
                    <a:pt x="206541" y="53305"/>
                  </a:lnTo>
                  <a:cubicBezTo>
                    <a:pt x="212201" y="63351"/>
                    <a:pt x="208646" y="76082"/>
                    <a:pt x="198601" y="81742"/>
                  </a:cubicBezTo>
                  <a:cubicBezTo>
                    <a:pt x="188556" y="87402"/>
                    <a:pt x="175824" y="83847"/>
                    <a:pt x="170164" y="73802"/>
                  </a:cubicBezTo>
                  <a:cubicBezTo>
                    <a:pt x="169826" y="73202"/>
                    <a:pt x="169518" y="72586"/>
                    <a:pt x="169241" y="71955"/>
                  </a:cubicBezTo>
                  <a:lnTo>
                    <a:pt x="167014" y="68615"/>
                  </a:lnTo>
                  <a:lnTo>
                    <a:pt x="167014" y="69589"/>
                  </a:lnTo>
                  <a:cubicBezTo>
                    <a:pt x="164269" y="72586"/>
                    <a:pt x="160065" y="73771"/>
                    <a:pt x="156158" y="72651"/>
                  </a:cubicBezTo>
                  <a:close/>
                  <a:moveTo>
                    <a:pt x="722058" y="41754"/>
                  </a:moveTo>
                  <a:cubicBezTo>
                    <a:pt x="724640" y="20154"/>
                    <a:pt x="744242" y="4737"/>
                    <a:pt x="765842" y="7319"/>
                  </a:cubicBezTo>
                  <a:cubicBezTo>
                    <a:pt x="783891" y="9476"/>
                    <a:pt x="798119" y="23705"/>
                    <a:pt x="800276" y="41754"/>
                  </a:cubicBezTo>
                  <a:lnTo>
                    <a:pt x="800276" y="77105"/>
                  </a:lnTo>
                  <a:cubicBezTo>
                    <a:pt x="797695" y="98704"/>
                    <a:pt x="778092" y="114121"/>
                    <a:pt x="756493" y="111540"/>
                  </a:cubicBezTo>
                  <a:cubicBezTo>
                    <a:pt x="738444" y="109382"/>
                    <a:pt x="724215" y="95154"/>
                    <a:pt x="722058" y="77105"/>
                  </a:cubicBezTo>
                  <a:close/>
                  <a:moveTo>
                    <a:pt x="632009" y="41754"/>
                  </a:moveTo>
                  <a:cubicBezTo>
                    <a:pt x="635420" y="20269"/>
                    <a:pt x="655601" y="5618"/>
                    <a:pt x="677085" y="9029"/>
                  </a:cubicBezTo>
                  <a:cubicBezTo>
                    <a:pt x="693928" y="11702"/>
                    <a:pt x="707137" y="24911"/>
                    <a:pt x="709810" y="41754"/>
                  </a:cubicBezTo>
                  <a:lnTo>
                    <a:pt x="709810" y="77105"/>
                  </a:lnTo>
                  <a:cubicBezTo>
                    <a:pt x="707229" y="98704"/>
                    <a:pt x="687626" y="114121"/>
                    <a:pt x="666027" y="111540"/>
                  </a:cubicBezTo>
                  <a:cubicBezTo>
                    <a:pt x="647978" y="109382"/>
                    <a:pt x="633749" y="95154"/>
                    <a:pt x="631592" y="77105"/>
                  </a:cubicBezTo>
                  <a:close/>
                  <a:moveTo>
                    <a:pt x="541961" y="41754"/>
                  </a:moveTo>
                  <a:cubicBezTo>
                    <a:pt x="544543" y="20154"/>
                    <a:pt x="564145" y="4737"/>
                    <a:pt x="585745" y="7319"/>
                  </a:cubicBezTo>
                  <a:cubicBezTo>
                    <a:pt x="603794" y="9476"/>
                    <a:pt x="618022" y="23705"/>
                    <a:pt x="620179" y="41754"/>
                  </a:cubicBezTo>
                  <a:lnTo>
                    <a:pt x="620179" y="77105"/>
                  </a:lnTo>
                  <a:cubicBezTo>
                    <a:pt x="617598" y="98704"/>
                    <a:pt x="597995" y="114121"/>
                    <a:pt x="576396" y="111540"/>
                  </a:cubicBezTo>
                  <a:cubicBezTo>
                    <a:pt x="558347" y="109382"/>
                    <a:pt x="544118" y="95154"/>
                    <a:pt x="541961" y="77105"/>
                  </a:cubicBezTo>
                  <a:close/>
                  <a:moveTo>
                    <a:pt x="451913" y="41754"/>
                  </a:moveTo>
                  <a:cubicBezTo>
                    <a:pt x="454494" y="20154"/>
                    <a:pt x="474097" y="4737"/>
                    <a:pt x="495696" y="7319"/>
                  </a:cubicBezTo>
                  <a:cubicBezTo>
                    <a:pt x="513745" y="9476"/>
                    <a:pt x="527974" y="23705"/>
                    <a:pt x="530131" y="41754"/>
                  </a:cubicBezTo>
                  <a:lnTo>
                    <a:pt x="530131" y="77105"/>
                  </a:lnTo>
                  <a:cubicBezTo>
                    <a:pt x="527549" y="98704"/>
                    <a:pt x="507947" y="114121"/>
                    <a:pt x="486347" y="111540"/>
                  </a:cubicBezTo>
                  <a:cubicBezTo>
                    <a:pt x="468298" y="109382"/>
                    <a:pt x="454070" y="95154"/>
                    <a:pt x="451912" y="77105"/>
                  </a:cubicBezTo>
                  <a:close/>
                  <a:moveTo>
                    <a:pt x="361864" y="41754"/>
                  </a:moveTo>
                  <a:cubicBezTo>
                    <a:pt x="364446" y="20154"/>
                    <a:pt x="384048" y="4737"/>
                    <a:pt x="405648" y="7319"/>
                  </a:cubicBezTo>
                  <a:cubicBezTo>
                    <a:pt x="423697" y="9476"/>
                    <a:pt x="437925" y="23705"/>
                    <a:pt x="440082" y="41754"/>
                  </a:cubicBezTo>
                  <a:lnTo>
                    <a:pt x="440082" y="77105"/>
                  </a:lnTo>
                  <a:cubicBezTo>
                    <a:pt x="437501" y="98704"/>
                    <a:pt x="417898" y="114121"/>
                    <a:pt x="396299" y="111540"/>
                  </a:cubicBezTo>
                  <a:cubicBezTo>
                    <a:pt x="378250" y="109382"/>
                    <a:pt x="364021" y="95154"/>
                    <a:pt x="361864" y="77105"/>
                  </a:cubicBezTo>
                  <a:close/>
                </a:path>
              </a:pathLst>
            </a:custGeom>
            <a:noFill/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120">
              <a:extLst>
                <a:ext uri="{FF2B5EF4-FFF2-40B4-BE49-F238E27FC236}">
                  <a16:creationId xmlns:a16="http://schemas.microsoft.com/office/drawing/2014/main" id="{8777D3BC-D9E9-8024-F3EF-DCF16302E879}"/>
                </a:ext>
              </a:extLst>
            </p:cNvPr>
            <p:cNvSpPr/>
            <p:nvPr/>
          </p:nvSpPr>
          <p:spPr>
            <a:xfrm>
              <a:off x="4350596" y="2705121"/>
              <a:ext cx="41754" cy="69589"/>
            </a:xfrm>
            <a:custGeom>
              <a:avLst/>
              <a:gdLst>
                <a:gd name="connsiteX0" fmla="*/ 25191 w 41753"/>
                <a:gd name="connsiteY0" fmla="*/ 80718 h 69589"/>
                <a:gd name="connsiteX1" fmla="*/ 50383 w 41753"/>
                <a:gd name="connsiteY1" fmla="*/ 58450 h 69589"/>
                <a:gd name="connsiteX2" fmla="*/ 50383 w 41753"/>
                <a:gd name="connsiteY2" fmla="*/ 22681 h 69589"/>
                <a:gd name="connsiteX3" fmla="*/ 22540 w 41753"/>
                <a:gd name="connsiteY3" fmla="*/ 141 h 69589"/>
                <a:gd name="connsiteX4" fmla="*/ 0 w 41753"/>
                <a:gd name="connsiteY4" fmla="*/ 22681 h 69589"/>
                <a:gd name="connsiteX5" fmla="*/ 0 w 41753"/>
                <a:gd name="connsiteY5" fmla="*/ 58032 h 69589"/>
                <a:gd name="connsiteX6" fmla="*/ 25126 w 41753"/>
                <a:gd name="connsiteY6" fmla="*/ 80722 h 69589"/>
                <a:gd name="connsiteX7" fmla="*/ 25191 w 41753"/>
                <a:gd name="connsiteY7" fmla="*/ 80718 h 69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753" h="69589">
                  <a:moveTo>
                    <a:pt x="25191" y="80718"/>
                  </a:moveTo>
                  <a:cubicBezTo>
                    <a:pt x="38265" y="81434"/>
                    <a:pt x="49489" y="71513"/>
                    <a:pt x="50383" y="58450"/>
                  </a:cubicBezTo>
                  <a:lnTo>
                    <a:pt x="50383" y="22681"/>
                  </a:lnTo>
                  <a:cubicBezTo>
                    <a:pt x="48918" y="8768"/>
                    <a:pt x="36452" y="-1323"/>
                    <a:pt x="22540" y="141"/>
                  </a:cubicBezTo>
                  <a:cubicBezTo>
                    <a:pt x="10648" y="1393"/>
                    <a:pt x="1252" y="10790"/>
                    <a:pt x="0" y="22681"/>
                  </a:cubicBezTo>
                  <a:lnTo>
                    <a:pt x="0" y="58032"/>
                  </a:lnTo>
                  <a:cubicBezTo>
                    <a:pt x="673" y="71236"/>
                    <a:pt x="11922" y="81395"/>
                    <a:pt x="25126" y="80722"/>
                  </a:cubicBezTo>
                  <a:cubicBezTo>
                    <a:pt x="25148" y="80721"/>
                    <a:pt x="25170" y="80719"/>
                    <a:pt x="25191" y="80718"/>
                  </a:cubicBezTo>
                  <a:close/>
                </a:path>
              </a:pathLst>
            </a:custGeom>
            <a:noFill/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121">
              <a:extLst>
                <a:ext uri="{FF2B5EF4-FFF2-40B4-BE49-F238E27FC236}">
                  <a16:creationId xmlns:a16="http://schemas.microsoft.com/office/drawing/2014/main" id="{CC5D86AD-3EE3-164C-00E7-EE4E5B68F0A0}"/>
                </a:ext>
              </a:extLst>
            </p:cNvPr>
            <p:cNvSpPr/>
            <p:nvPr/>
          </p:nvSpPr>
          <p:spPr>
            <a:xfrm>
              <a:off x="3798754" y="2834691"/>
              <a:ext cx="1029921" cy="27836"/>
            </a:xfrm>
            <a:custGeom>
              <a:avLst/>
              <a:gdLst>
                <a:gd name="connsiteX0" fmla="*/ 1039802 w 1029920"/>
                <a:gd name="connsiteY0" fmla="*/ 0 h 27835"/>
                <a:gd name="connsiteX1" fmla="*/ 0 w 1029920"/>
                <a:gd name="connsiteY1" fmla="*/ 0 h 27835"/>
                <a:gd name="connsiteX2" fmla="*/ 2923 w 1029920"/>
                <a:gd name="connsiteY2" fmla="*/ 9186 h 27835"/>
                <a:gd name="connsiteX3" fmla="*/ 9882 w 1029920"/>
                <a:gd name="connsiteY3" fmla="*/ 26166 h 27835"/>
                <a:gd name="connsiteX4" fmla="*/ 481558 w 1029920"/>
                <a:gd name="connsiteY4" fmla="*/ 26166 h 27835"/>
                <a:gd name="connsiteX5" fmla="*/ 484341 w 1029920"/>
                <a:gd name="connsiteY5" fmla="*/ 18372 h 27835"/>
                <a:gd name="connsiteX6" fmla="*/ 511087 w 1029920"/>
                <a:gd name="connsiteY6" fmla="*/ 5868 h 27835"/>
                <a:gd name="connsiteX7" fmla="*/ 524842 w 1029920"/>
                <a:gd name="connsiteY7" fmla="*/ 25330 h 27835"/>
                <a:gd name="connsiteX8" fmla="*/ 796101 w 1029920"/>
                <a:gd name="connsiteY8" fmla="*/ 25330 h 27835"/>
                <a:gd name="connsiteX9" fmla="*/ 808488 w 1029920"/>
                <a:gd name="connsiteY9" fmla="*/ 11413 h 27835"/>
                <a:gd name="connsiteX10" fmla="*/ 837994 w 1029920"/>
                <a:gd name="connsiteY10" fmla="*/ 9743 h 27835"/>
                <a:gd name="connsiteX11" fmla="*/ 839664 w 1029920"/>
                <a:gd name="connsiteY11" fmla="*/ 39248 h 27835"/>
                <a:gd name="connsiteX12" fmla="*/ 927625 w 1029920"/>
                <a:gd name="connsiteY12" fmla="*/ 39248 h 27835"/>
                <a:gd name="connsiteX13" fmla="*/ 1039802 w 1029920"/>
                <a:gd name="connsiteY13" fmla="*/ 0 h 2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29920" h="27835">
                  <a:moveTo>
                    <a:pt x="1039802" y="0"/>
                  </a:moveTo>
                  <a:lnTo>
                    <a:pt x="0" y="0"/>
                  </a:lnTo>
                  <a:cubicBezTo>
                    <a:pt x="835" y="3155"/>
                    <a:pt x="1809" y="6217"/>
                    <a:pt x="2923" y="9186"/>
                  </a:cubicBezTo>
                  <a:cubicBezTo>
                    <a:pt x="4802" y="15016"/>
                    <a:pt x="7129" y="20693"/>
                    <a:pt x="9882" y="26166"/>
                  </a:cubicBezTo>
                  <a:lnTo>
                    <a:pt x="481558" y="26166"/>
                  </a:lnTo>
                  <a:lnTo>
                    <a:pt x="484341" y="18372"/>
                  </a:lnTo>
                  <a:cubicBezTo>
                    <a:pt x="488274" y="7533"/>
                    <a:pt x="500248" y="1935"/>
                    <a:pt x="511087" y="5868"/>
                  </a:cubicBezTo>
                  <a:cubicBezTo>
                    <a:pt x="519288" y="8844"/>
                    <a:pt x="524774" y="16606"/>
                    <a:pt x="524842" y="25330"/>
                  </a:cubicBezTo>
                  <a:lnTo>
                    <a:pt x="796101" y="25330"/>
                  </a:lnTo>
                  <a:lnTo>
                    <a:pt x="808488" y="11413"/>
                  </a:lnTo>
                  <a:cubicBezTo>
                    <a:pt x="816174" y="2804"/>
                    <a:pt x="829385" y="2056"/>
                    <a:pt x="837994" y="9743"/>
                  </a:cubicBezTo>
                  <a:cubicBezTo>
                    <a:pt x="846603" y="17429"/>
                    <a:pt x="847350" y="30639"/>
                    <a:pt x="839664" y="39248"/>
                  </a:cubicBezTo>
                  <a:lnTo>
                    <a:pt x="927625" y="39248"/>
                  </a:lnTo>
                  <a:cubicBezTo>
                    <a:pt x="968512" y="40031"/>
                    <a:pt x="1008321" y="26103"/>
                    <a:pt x="1039802" y="0"/>
                  </a:cubicBezTo>
                  <a:close/>
                </a:path>
              </a:pathLst>
            </a:custGeom>
            <a:noFill/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122">
              <a:extLst>
                <a:ext uri="{FF2B5EF4-FFF2-40B4-BE49-F238E27FC236}">
                  <a16:creationId xmlns:a16="http://schemas.microsoft.com/office/drawing/2014/main" id="{8A2BB67C-20F7-DF7B-B47C-96D36C4EE03A}"/>
                </a:ext>
              </a:extLst>
            </p:cNvPr>
            <p:cNvSpPr/>
            <p:nvPr/>
          </p:nvSpPr>
          <p:spPr>
            <a:xfrm>
              <a:off x="4214918" y="2365938"/>
              <a:ext cx="347946" cy="278357"/>
            </a:xfrm>
            <a:custGeom>
              <a:avLst/>
              <a:gdLst>
                <a:gd name="connsiteX0" fmla="*/ 101441 w 347946"/>
                <a:gd name="connsiteY0" fmla="*/ 278357 h 278357"/>
                <a:gd name="connsiteX1" fmla="*/ 354328 w 347946"/>
                <a:gd name="connsiteY1" fmla="*/ 278357 h 278357"/>
                <a:gd name="connsiteX2" fmla="*/ 62053 w 347946"/>
                <a:gd name="connsiteY2" fmla="*/ 9882 h 278357"/>
                <a:gd name="connsiteX3" fmla="*/ 37279 w 347946"/>
                <a:gd name="connsiteY3" fmla="*/ 0 h 278357"/>
                <a:gd name="connsiteX4" fmla="*/ 0 w 347946"/>
                <a:gd name="connsiteY4" fmla="*/ 37320 h 278357"/>
                <a:gd name="connsiteX5" fmla="*/ 3042 w 347946"/>
                <a:gd name="connsiteY5" fmla="*/ 52053 h 27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946" h="278357">
                  <a:moveTo>
                    <a:pt x="101441" y="278357"/>
                  </a:moveTo>
                  <a:lnTo>
                    <a:pt x="354328" y="278357"/>
                  </a:lnTo>
                  <a:lnTo>
                    <a:pt x="62053" y="9882"/>
                  </a:lnTo>
                  <a:cubicBezTo>
                    <a:pt x="55303" y="3636"/>
                    <a:pt x="46476" y="115"/>
                    <a:pt x="37279" y="0"/>
                  </a:cubicBezTo>
                  <a:cubicBezTo>
                    <a:pt x="16679" y="11"/>
                    <a:pt x="-11" y="16720"/>
                    <a:pt x="0" y="37320"/>
                  </a:cubicBezTo>
                  <a:cubicBezTo>
                    <a:pt x="3" y="42387"/>
                    <a:pt x="1038" y="47399"/>
                    <a:pt x="3042" y="52053"/>
                  </a:cubicBezTo>
                  <a:close/>
                </a:path>
              </a:pathLst>
            </a:custGeom>
            <a:solidFill>
              <a:schemeClr val="accent1"/>
            </a:solidFill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123">
              <a:extLst>
                <a:ext uri="{FF2B5EF4-FFF2-40B4-BE49-F238E27FC236}">
                  <a16:creationId xmlns:a16="http://schemas.microsoft.com/office/drawing/2014/main" id="{457F8FE3-C2D4-05F5-D5E3-26A27C7B9FF4}"/>
                </a:ext>
              </a:extLst>
            </p:cNvPr>
            <p:cNvSpPr/>
            <p:nvPr/>
          </p:nvSpPr>
          <p:spPr>
            <a:xfrm>
              <a:off x="4594855" y="2834691"/>
              <a:ext cx="389700" cy="83507"/>
            </a:xfrm>
            <a:custGeom>
              <a:avLst/>
              <a:gdLst>
                <a:gd name="connsiteX0" fmla="*/ 243701 w 389699"/>
                <a:gd name="connsiteY0" fmla="*/ 0 h 83507"/>
                <a:gd name="connsiteX1" fmla="*/ 132359 w 389699"/>
                <a:gd name="connsiteY1" fmla="*/ 39248 h 83507"/>
                <a:gd name="connsiteX2" fmla="*/ 43563 w 389699"/>
                <a:gd name="connsiteY2" fmla="*/ 39248 h 83507"/>
                <a:gd name="connsiteX3" fmla="*/ 0 w 389699"/>
                <a:gd name="connsiteY3" fmla="*/ 87961 h 83507"/>
                <a:gd name="connsiteX4" fmla="*/ 236603 w 389699"/>
                <a:gd name="connsiteY4" fmla="*/ 87961 h 83507"/>
                <a:gd name="connsiteX5" fmla="*/ 397076 w 389699"/>
                <a:gd name="connsiteY5" fmla="*/ 21016 h 83507"/>
                <a:gd name="connsiteX6" fmla="*/ 395684 w 389699"/>
                <a:gd name="connsiteY6" fmla="*/ 0 h 8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9699" h="83507">
                  <a:moveTo>
                    <a:pt x="243701" y="0"/>
                  </a:moveTo>
                  <a:cubicBezTo>
                    <a:pt x="212440" y="25914"/>
                    <a:pt x="172961" y="39831"/>
                    <a:pt x="132359" y="39248"/>
                  </a:cubicBezTo>
                  <a:lnTo>
                    <a:pt x="43563" y="39248"/>
                  </a:lnTo>
                  <a:lnTo>
                    <a:pt x="0" y="87961"/>
                  </a:lnTo>
                  <a:lnTo>
                    <a:pt x="236603" y="87961"/>
                  </a:lnTo>
                  <a:cubicBezTo>
                    <a:pt x="328183" y="90466"/>
                    <a:pt x="389700" y="55811"/>
                    <a:pt x="397076" y="21016"/>
                  </a:cubicBezTo>
                  <a:cubicBezTo>
                    <a:pt x="398327" y="14002"/>
                    <a:pt x="397849" y="6788"/>
                    <a:pt x="395684" y="0"/>
                  </a:cubicBezTo>
                  <a:close/>
                </a:path>
              </a:pathLst>
            </a:custGeom>
            <a:solidFill>
              <a:schemeClr val="accent4"/>
            </a:solidFill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24">
              <a:extLst>
                <a:ext uri="{FF2B5EF4-FFF2-40B4-BE49-F238E27FC236}">
                  <a16:creationId xmlns:a16="http://schemas.microsoft.com/office/drawing/2014/main" id="{8C6075A9-820B-A50B-1827-F7460027ACEE}"/>
                </a:ext>
              </a:extLst>
            </p:cNvPr>
            <p:cNvSpPr/>
            <p:nvPr/>
          </p:nvSpPr>
          <p:spPr>
            <a:xfrm>
              <a:off x="3822553" y="2880898"/>
              <a:ext cx="445371" cy="41754"/>
            </a:xfrm>
            <a:custGeom>
              <a:avLst/>
              <a:gdLst>
                <a:gd name="connsiteX0" fmla="*/ 90466 w 445371"/>
                <a:gd name="connsiteY0" fmla="*/ 41754 h 41753"/>
                <a:gd name="connsiteX1" fmla="*/ 435629 w 445371"/>
                <a:gd name="connsiteY1" fmla="*/ 41754 h 41753"/>
                <a:gd name="connsiteX2" fmla="*/ 450521 w 445371"/>
                <a:gd name="connsiteY2" fmla="*/ 0 h 41753"/>
                <a:gd name="connsiteX3" fmla="*/ 0 w 445371"/>
                <a:gd name="connsiteY3" fmla="*/ 0 h 41753"/>
                <a:gd name="connsiteX4" fmla="*/ 90466 w 445371"/>
                <a:gd name="connsiteY4" fmla="*/ 41754 h 41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5371" h="41753">
                  <a:moveTo>
                    <a:pt x="90466" y="41754"/>
                  </a:moveTo>
                  <a:lnTo>
                    <a:pt x="435629" y="41754"/>
                  </a:lnTo>
                  <a:lnTo>
                    <a:pt x="450521" y="0"/>
                  </a:lnTo>
                  <a:lnTo>
                    <a:pt x="0" y="0"/>
                  </a:lnTo>
                  <a:cubicBezTo>
                    <a:pt x="22514" y="26588"/>
                    <a:pt x="55626" y="41871"/>
                    <a:pt x="90466" y="41754"/>
                  </a:cubicBezTo>
                  <a:close/>
                </a:path>
              </a:pathLst>
            </a:custGeom>
            <a:solidFill>
              <a:schemeClr val="accent4"/>
            </a:solidFill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125">
              <a:extLst>
                <a:ext uri="{FF2B5EF4-FFF2-40B4-BE49-F238E27FC236}">
                  <a16:creationId xmlns:a16="http://schemas.microsoft.com/office/drawing/2014/main" id="{2914BF37-581E-9B99-3913-2CA364DAF683}"/>
                </a:ext>
              </a:extLst>
            </p:cNvPr>
            <p:cNvSpPr/>
            <p:nvPr/>
          </p:nvSpPr>
          <p:spPr>
            <a:xfrm>
              <a:off x="3808635" y="2860856"/>
              <a:ext cx="459289" cy="13918"/>
            </a:xfrm>
            <a:custGeom>
              <a:avLst/>
              <a:gdLst>
                <a:gd name="connsiteX0" fmla="*/ 13918 w 459288"/>
                <a:gd name="connsiteY0" fmla="*/ 20042 h 13917"/>
                <a:gd name="connsiteX1" fmla="*/ 464439 w 459288"/>
                <a:gd name="connsiteY1" fmla="*/ 20042 h 13917"/>
                <a:gd name="connsiteX2" fmla="*/ 471676 w 459288"/>
                <a:gd name="connsiteY2" fmla="*/ 0 h 13917"/>
                <a:gd name="connsiteX3" fmla="*/ 0 w 459288"/>
                <a:gd name="connsiteY3" fmla="*/ 0 h 13917"/>
                <a:gd name="connsiteX4" fmla="*/ 13918 w 459288"/>
                <a:gd name="connsiteY4" fmla="*/ 20042 h 13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9288" h="13917">
                  <a:moveTo>
                    <a:pt x="13918" y="20042"/>
                  </a:moveTo>
                  <a:lnTo>
                    <a:pt x="464439" y="20042"/>
                  </a:lnTo>
                  <a:lnTo>
                    <a:pt x="471676" y="0"/>
                  </a:lnTo>
                  <a:lnTo>
                    <a:pt x="0" y="0"/>
                  </a:lnTo>
                  <a:cubicBezTo>
                    <a:pt x="3930" y="7146"/>
                    <a:pt x="8595" y="13863"/>
                    <a:pt x="13918" y="20042"/>
                  </a:cubicBezTo>
                  <a:close/>
                </a:path>
              </a:pathLst>
            </a:custGeom>
            <a:solidFill>
              <a:schemeClr val="accent1"/>
            </a:solidFill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126">
              <a:extLst>
                <a:ext uri="{FF2B5EF4-FFF2-40B4-BE49-F238E27FC236}">
                  <a16:creationId xmlns:a16="http://schemas.microsoft.com/office/drawing/2014/main" id="{463DF5BB-E4DB-A23F-D2CE-67BAB2AC1C02}"/>
                </a:ext>
              </a:extLst>
            </p:cNvPr>
            <p:cNvSpPr/>
            <p:nvPr/>
          </p:nvSpPr>
          <p:spPr>
            <a:xfrm>
              <a:off x="3752964" y="2325334"/>
              <a:ext cx="1280442" cy="932496"/>
            </a:xfrm>
            <a:custGeom>
              <a:avLst/>
              <a:gdLst>
                <a:gd name="connsiteX0" fmla="*/ 1219343 w 1280442"/>
                <a:gd name="connsiteY0" fmla="*/ 409426 h 932496"/>
                <a:gd name="connsiteX1" fmla="*/ 1085592 w 1280442"/>
                <a:gd name="connsiteY1" fmla="*/ 320213 h 932496"/>
                <a:gd name="connsiteX2" fmla="*/ 1078633 w 1280442"/>
                <a:gd name="connsiteY2" fmla="*/ 318960 h 932496"/>
                <a:gd name="connsiteX3" fmla="*/ 878077 w 1280442"/>
                <a:gd name="connsiteY3" fmla="*/ 318960 h 932496"/>
                <a:gd name="connsiteX4" fmla="*/ 552678 w 1280442"/>
                <a:gd name="connsiteY4" fmla="*/ 19726 h 932496"/>
                <a:gd name="connsiteX5" fmla="*/ 441104 w 1280442"/>
                <a:gd name="connsiteY5" fmla="*/ 26809 h 932496"/>
                <a:gd name="connsiteX6" fmla="*/ 427417 w 1280442"/>
                <a:gd name="connsiteY6" fmla="*/ 109357 h 932496"/>
                <a:gd name="connsiteX7" fmla="*/ 517883 w 1280442"/>
                <a:gd name="connsiteY7" fmla="*/ 318960 h 932496"/>
                <a:gd name="connsiteX8" fmla="*/ 200835 w 1280442"/>
                <a:gd name="connsiteY8" fmla="*/ 318960 h 932496"/>
                <a:gd name="connsiteX9" fmla="*/ 164787 w 1280442"/>
                <a:gd name="connsiteY9" fmla="*/ 247005 h 932496"/>
                <a:gd name="connsiteX10" fmla="*/ 164787 w 1280442"/>
                <a:gd name="connsiteY10" fmla="*/ 247005 h 932496"/>
                <a:gd name="connsiteX11" fmla="*/ 136952 w 1280442"/>
                <a:gd name="connsiteY11" fmla="*/ 192029 h 932496"/>
                <a:gd name="connsiteX12" fmla="*/ 39267 w 1280442"/>
                <a:gd name="connsiteY12" fmla="*/ 160826 h 932496"/>
                <a:gd name="connsiteX13" fmla="*/ 0 w 1280442"/>
                <a:gd name="connsiteY13" fmla="*/ 224458 h 932496"/>
                <a:gd name="connsiteX14" fmla="*/ 0 w 1280442"/>
                <a:gd name="connsiteY14" fmla="*/ 479015 h 932496"/>
                <a:gd name="connsiteX15" fmla="*/ 160055 w 1280442"/>
                <a:gd name="connsiteY15" fmla="*/ 639071 h 932496"/>
                <a:gd name="connsiteX16" fmla="*/ 490326 w 1280442"/>
                <a:gd name="connsiteY16" fmla="*/ 639071 h 932496"/>
                <a:gd name="connsiteX17" fmla="*/ 419345 w 1280442"/>
                <a:gd name="connsiteY17" fmla="*/ 837679 h 932496"/>
                <a:gd name="connsiteX18" fmla="*/ 468303 w 1280442"/>
                <a:gd name="connsiteY18" fmla="*/ 940590 h 932496"/>
                <a:gd name="connsiteX19" fmla="*/ 555322 w 1280442"/>
                <a:gd name="connsiteY19" fmla="*/ 918402 h 932496"/>
                <a:gd name="connsiteX20" fmla="*/ 804730 w 1280442"/>
                <a:gd name="connsiteY20" fmla="*/ 639071 h 932496"/>
                <a:gd name="connsiteX21" fmla="*/ 1087819 w 1280442"/>
                <a:gd name="connsiteY21" fmla="*/ 639071 h 932496"/>
                <a:gd name="connsiteX22" fmla="*/ 1280025 w 1280442"/>
                <a:gd name="connsiteY22" fmla="*/ 538862 h 932496"/>
                <a:gd name="connsiteX23" fmla="*/ 1219343 w 1280442"/>
                <a:gd name="connsiteY23" fmla="*/ 409426 h 932496"/>
                <a:gd name="connsiteX24" fmla="*/ 1147387 w 1280442"/>
                <a:gd name="connsiteY24" fmla="*/ 479015 h 932496"/>
                <a:gd name="connsiteX25" fmla="*/ 1065411 w 1280442"/>
                <a:gd name="connsiteY25" fmla="*/ 479015 h 932496"/>
                <a:gd name="connsiteX26" fmla="*/ 1029921 w 1280442"/>
                <a:gd name="connsiteY26" fmla="*/ 443525 h 932496"/>
                <a:gd name="connsiteX27" fmla="*/ 1029921 w 1280442"/>
                <a:gd name="connsiteY27" fmla="*/ 424040 h 932496"/>
                <a:gd name="connsiteX28" fmla="*/ 1065411 w 1280442"/>
                <a:gd name="connsiteY28" fmla="*/ 388549 h 932496"/>
                <a:gd name="connsiteX29" fmla="*/ 1145996 w 1280442"/>
                <a:gd name="connsiteY29" fmla="*/ 388549 h 932496"/>
                <a:gd name="connsiteX30" fmla="*/ 1237993 w 1280442"/>
                <a:gd name="connsiteY30" fmla="*/ 465237 h 932496"/>
                <a:gd name="connsiteX31" fmla="*/ 1147387 w 1280442"/>
                <a:gd name="connsiteY31" fmla="*/ 479015 h 932496"/>
                <a:gd name="connsiteX32" fmla="*/ 468057 w 1280442"/>
                <a:gd name="connsiteY32" fmla="*/ 57444 h 932496"/>
                <a:gd name="connsiteX33" fmla="*/ 499233 w 1280442"/>
                <a:gd name="connsiteY33" fmla="*/ 40603 h 932496"/>
                <a:gd name="connsiteX34" fmla="*/ 524425 w 1280442"/>
                <a:gd name="connsiteY34" fmla="*/ 50485 h 932496"/>
                <a:gd name="connsiteX35" fmla="*/ 816282 w 1280442"/>
                <a:gd name="connsiteY35" fmla="*/ 318960 h 932496"/>
                <a:gd name="connsiteX36" fmla="*/ 563395 w 1280442"/>
                <a:gd name="connsiteY36" fmla="*/ 318960 h 932496"/>
                <a:gd name="connsiteX37" fmla="*/ 465134 w 1280442"/>
                <a:gd name="connsiteY37" fmla="*/ 92656 h 932496"/>
                <a:gd name="connsiteX38" fmla="*/ 468057 w 1280442"/>
                <a:gd name="connsiteY38" fmla="*/ 57444 h 932496"/>
                <a:gd name="connsiteX39" fmla="*/ 81976 w 1280442"/>
                <a:gd name="connsiteY39" fmla="*/ 185210 h 932496"/>
                <a:gd name="connsiteX40" fmla="*/ 99373 w 1280442"/>
                <a:gd name="connsiteY40" fmla="*/ 202189 h 932496"/>
                <a:gd name="connsiteX41" fmla="*/ 208768 w 1280442"/>
                <a:gd name="connsiteY41" fmla="*/ 416385 h 932496"/>
                <a:gd name="connsiteX42" fmla="*/ 208768 w 1280442"/>
                <a:gd name="connsiteY42" fmla="*/ 429329 h 932496"/>
                <a:gd name="connsiteX43" fmla="*/ 210438 w 1280442"/>
                <a:gd name="connsiteY43" fmla="*/ 432669 h 932496"/>
                <a:gd name="connsiteX44" fmla="*/ 237951 w 1280442"/>
                <a:gd name="connsiteY44" fmla="*/ 443379 h 932496"/>
                <a:gd name="connsiteX45" fmla="*/ 248661 w 1280442"/>
                <a:gd name="connsiteY45" fmla="*/ 415866 h 932496"/>
                <a:gd name="connsiteX46" fmla="*/ 247738 w 1280442"/>
                <a:gd name="connsiteY46" fmla="*/ 414019 h 932496"/>
                <a:gd name="connsiteX47" fmla="*/ 221711 w 1280442"/>
                <a:gd name="connsiteY47" fmla="*/ 360714 h 932496"/>
                <a:gd name="connsiteX48" fmla="*/ 1074875 w 1280442"/>
                <a:gd name="connsiteY48" fmla="*/ 360714 h 932496"/>
                <a:gd name="connsiteX49" fmla="*/ 1106608 w 1280442"/>
                <a:gd name="connsiteY49" fmla="*/ 374632 h 932496"/>
                <a:gd name="connsiteX50" fmla="*/ 1064855 w 1280442"/>
                <a:gd name="connsiteY50" fmla="*/ 374632 h 932496"/>
                <a:gd name="connsiteX51" fmla="*/ 1016003 w 1280442"/>
                <a:gd name="connsiteY51" fmla="*/ 424040 h 932496"/>
                <a:gd name="connsiteX52" fmla="*/ 1016003 w 1280442"/>
                <a:gd name="connsiteY52" fmla="*/ 443525 h 932496"/>
                <a:gd name="connsiteX53" fmla="*/ 1034374 w 1280442"/>
                <a:gd name="connsiteY53" fmla="*/ 481660 h 932496"/>
                <a:gd name="connsiteX54" fmla="*/ 41754 w 1280442"/>
                <a:gd name="connsiteY54" fmla="*/ 481660 h 932496"/>
                <a:gd name="connsiteX55" fmla="*/ 41754 w 1280442"/>
                <a:gd name="connsiteY55" fmla="*/ 479155 h 932496"/>
                <a:gd name="connsiteX56" fmla="*/ 41754 w 1280442"/>
                <a:gd name="connsiteY56" fmla="*/ 366559 h 932496"/>
                <a:gd name="connsiteX57" fmla="*/ 39248 w 1280442"/>
                <a:gd name="connsiteY57" fmla="*/ 365446 h 932496"/>
                <a:gd name="connsiteX58" fmla="*/ 37021 w 1280442"/>
                <a:gd name="connsiteY58" fmla="*/ 361966 h 932496"/>
                <a:gd name="connsiteX59" fmla="*/ 35491 w 1280442"/>
                <a:gd name="connsiteY59" fmla="*/ 215829 h 932496"/>
                <a:gd name="connsiteX60" fmla="*/ 68304 w 1280442"/>
                <a:gd name="connsiteY60" fmla="*/ 182396 h 932496"/>
                <a:gd name="connsiteX61" fmla="*/ 81976 w 1280442"/>
                <a:gd name="connsiteY61" fmla="*/ 185210 h 932496"/>
                <a:gd name="connsiteX62" fmla="*/ 1238689 w 1280442"/>
                <a:gd name="connsiteY62" fmla="*/ 530372 h 932496"/>
                <a:gd name="connsiteX63" fmla="*/ 1078216 w 1280442"/>
                <a:gd name="connsiteY63" fmla="*/ 597317 h 932496"/>
                <a:gd name="connsiteX64" fmla="*/ 841612 w 1280442"/>
                <a:gd name="connsiteY64" fmla="*/ 597317 h 932496"/>
                <a:gd name="connsiteX65" fmla="*/ 885036 w 1280442"/>
                <a:gd name="connsiteY65" fmla="*/ 548605 h 932496"/>
                <a:gd name="connsiteX66" fmla="*/ 885036 w 1280442"/>
                <a:gd name="connsiteY66" fmla="*/ 548605 h 932496"/>
                <a:gd name="connsiteX67" fmla="*/ 883366 w 1280442"/>
                <a:gd name="connsiteY67" fmla="*/ 519099 h 932496"/>
                <a:gd name="connsiteX68" fmla="*/ 853860 w 1280442"/>
                <a:gd name="connsiteY68" fmla="*/ 520769 h 932496"/>
                <a:gd name="connsiteX69" fmla="*/ 841473 w 1280442"/>
                <a:gd name="connsiteY69" fmla="*/ 534687 h 932496"/>
                <a:gd name="connsiteX70" fmla="*/ 524146 w 1280442"/>
                <a:gd name="connsiteY70" fmla="*/ 890566 h 932496"/>
                <a:gd name="connsiteX71" fmla="*/ 495197 w 1280442"/>
                <a:gd name="connsiteY71" fmla="*/ 903510 h 932496"/>
                <a:gd name="connsiteX72" fmla="*/ 457072 w 1280442"/>
                <a:gd name="connsiteY72" fmla="*/ 863986 h 932496"/>
                <a:gd name="connsiteX73" fmla="*/ 459289 w 1280442"/>
                <a:gd name="connsiteY73" fmla="*/ 851736 h 932496"/>
                <a:gd name="connsiteX74" fmla="*/ 570632 w 1280442"/>
                <a:gd name="connsiteY74" fmla="*/ 541785 h 932496"/>
                <a:gd name="connsiteX75" fmla="*/ 557897 w 1280442"/>
                <a:gd name="connsiteY75" fmla="*/ 515132 h 932496"/>
                <a:gd name="connsiteX76" fmla="*/ 531244 w 1280442"/>
                <a:gd name="connsiteY76" fmla="*/ 527867 h 932496"/>
                <a:gd name="connsiteX77" fmla="*/ 528461 w 1280442"/>
                <a:gd name="connsiteY77" fmla="*/ 535661 h 932496"/>
                <a:gd name="connsiteX78" fmla="*/ 520110 w 1280442"/>
                <a:gd name="connsiteY78" fmla="*/ 555564 h 932496"/>
                <a:gd name="connsiteX79" fmla="*/ 505218 w 1280442"/>
                <a:gd name="connsiteY79" fmla="*/ 597317 h 932496"/>
                <a:gd name="connsiteX80" fmla="*/ 160055 w 1280442"/>
                <a:gd name="connsiteY80" fmla="*/ 597317 h 932496"/>
                <a:gd name="connsiteX81" fmla="*/ 48712 w 1280442"/>
                <a:gd name="connsiteY81" fmla="*/ 518542 h 932496"/>
                <a:gd name="connsiteX82" fmla="*/ 45790 w 1280442"/>
                <a:gd name="connsiteY82" fmla="*/ 509356 h 932496"/>
                <a:gd name="connsiteX83" fmla="*/ 1237714 w 1280442"/>
                <a:gd name="connsiteY83" fmla="*/ 509356 h 932496"/>
                <a:gd name="connsiteX84" fmla="*/ 1238689 w 1280442"/>
                <a:gd name="connsiteY84" fmla="*/ 530372 h 93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1280442" h="932496">
                  <a:moveTo>
                    <a:pt x="1219343" y="409426"/>
                  </a:moveTo>
                  <a:cubicBezTo>
                    <a:pt x="1182823" y="369086"/>
                    <a:pt x="1136867" y="338433"/>
                    <a:pt x="1085592" y="320213"/>
                  </a:cubicBezTo>
                  <a:cubicBezTo>
                    <a:pt x="1083361" y="319403"/>
                    <a:pt x="1081007" y="318979"/>
                    <a:pt x="1078633" y="318960"/>
                  </a:cubicBezTo>
                  <a:lnTo>
                    <a:pt x="878077" y="318960"/>
                  </a:lnTo>
                  <a:lnTo>
                    <a:pt x="552678" y="19726"/>
                  </a:lnTo>
                  <a:cubicBezTo>
                    <a:pt x="519912" y="-9128"/>
                    <a:pt x="469958" y="-5957"/>
                    <a:pt x="441104" y="26809"/>
                  </a:cubicBezTo>
                  <a:cubicBezTo>
                    <a:pt x="421159" y="49457"/>
                    <a:pt x="415849" y="81484"/>
                    <a:pt x="427417" y="109357"/>
                  </a:cubicBezTo>
                  <a:lnTo>
                    <a:pt x="517883" y="318960"/>
                  </a:lnTo>
                  <a:lnTo>
                    <a:pt x="200835" y="318960"/>
                  </a:lnTo>
                  <a:lnTo>
                    <a:pt x="164787" y="247005"/>
                  </a:lnTo>
                  <a:lnTo>
                    <a:pt x="164787" y="247005"/>
                  </a:lnTo>
                  <a:lnTo>
                    <a:pt x="136952" y="192029"/>
                  </a:lnTo>
                  <a:cubicBezTo>
                    <a:pt x="118593" y="156438"/>
                    <a:pt x="74858" y="142467"/>
                    <a:pt x="39267" y="160826"/>
                  </a:cubicBezTo>
                  <a:cubicBezTo>
                    <a:pt x="15408" y="173132"/>
                    <a:pt x="301" y="197614"/>
                    <a:pt x="0" y="224458"/>
                  </a:cubicBezTo>
                  <a:lnTo>
                    <a:pt x="0" y="479015"/>
                  </a:lnTo>
                  <a:cubicBezTo>
                    <a:pt x="77" y="567380"/>
                    <a:pt x="71691" y="638994"/>
                    <a:pt x="160055" y="639071"/>
                  </a:cubicBezTo>
                  <a:lnTo>
                    <a:pt x="490326" y="639071"/>
                  </a:lnTo>
                  <a:lnTo>
                    <a:pt x="419345" y="837679"/>
                  </a:lnTo>
                  <a:cubicBezTo>
                    <a:pt x="404446" y="879616"/>
                    <a:pt x="426365" y="925691"/>
                    <a:pt x="468303" y="940590"/>
                  </a:cubicBezTo>
                  <a:cubicBezTo>
                    <a:pt x="499124" y="951540"/>
                    <a:pt x="533507" y="942773"/>
                    <a:pt x="555322" y="918402"/>
                  </a:cubicBezTo>
                  <a:lnTo>
                    <a:pt x="804730" y="639071"/>
                  </a:lnTo>
                  <a:lnTo>
                    <a:pt x="1087819" y="639071"/>
                  </a:lnTo>
                  <a:cubicBezTo>
                    <a:pt x="1187610" y="639071"/>
                    <a:pt x="1267777" y="597317"/>
                    <a:pt x="1280025" y="538862"/>
                  </a:cubicBezTo>
                  <a:cubicBezTo>
                    <a:pt x="1290602" y="488340"/>
                    <a:pt x="1247735" y="440881"/>
                    <a:pt x="1219343" y="409426"/>
                  </a:cubicBezTo>
                  <a:close/>
                  <a:moveTo>
                    <a:pt x="1147387" y="479015"/>
                  </a:moveTo>
                  <a:lnTo>
                    <a:pt x="1065411" y="479015"/>
                  </a:lnTo>
                  <a:cubicBezTo>
                    <a:pt x="1045810" y="479015"/>
                    <a:pt x="1029921" y="463126"/>
                    <a:pt x="1029921" y="443525"/>
                  </a:cubicBezTo>
                  <a:lnTo>
                    <a:pt x="1029921" y="424040"/>
                  </a:lnTo>
                  <a:cubicBezTo>
                    <a:pt x="1029921" y="404439"/>
                    <a:pt x="1045810" y="388549"/>
                    <a:pt x="1065411" y="388549"/>
                  </a:cubicBezTo>
                  <a:lnTo>
                    <a:pt x="1145996" y="388549"/>
                  </a:lnTo>
                  <a:cubicBezTo>
                    <a:pt x="1178681" y="411587"/>
                    <a:pt x="1209447" y="437233"/>
                    <a:pt x="1237993" y="465237"/>
                  </a:cubicBezTo>
                  <a:cubicBezTo>
                    <a:pt x="1234792" y="468577"/>
                    <a:pt x="1219482" y="477345"/>
                    <a:pt x="1147387" y="479015"/>
                  </a:cubicBezTo>
                  <a:close/>
                  <a:moveTo>
                    <a:pt x="468057" y="57444"/>
                  </a:moveTo>
                  <a:cubicBezTo>
                    <a:pt x="474877" y="46859"/>
                    <a:pt x="486642" y="40504"/>
                    <a:pt x="499233" y="40603"/>
                  </a:cubicBezTo>
                  <a:cubicBezTo>
                    <a:pt x="508574" y="40614"/>
                    <a:pt x="517568" y="44142"/>
                    <a:pt x="524425" y="50485"/>
                  </a:cubicBezTo>
                  <a:lnTo>
                    <a:pt x="816282" y="318960"/>
                  </a:lnTo>
                  <a:lnTo>
                    <a:pt x="563395" y="318960"/>
                  </a:lnTo>
                  <a:lnTo>
                    <a:pt x="465134" y="92656"/>
                  </a:lnTo>
                  <a:cubicBezTo>
                    <a:pt x="460004" y="81194"/>
                    <a:pt x="461107" y="67903"/>
                    <a:pt x="468057" y="57444"/>
                  </a:cubicBezTo>
                  <a:close/>
                  <a:moveTo>
                    <a:pt x="81976" y="185210"/>
                  </a:moveTo>
                  <a:cubicBezTo>
                    <a:pt x="89687" y="188506"/>
                    <a:pt x="95890" y="194561"/>
                    <a:pt x="99373" y="202189"/>
                  </a:cubicBezTo>
                  <a:lnTo>
                    <a:pt x="208768" y="416385"/>
                  </a:lnTo>
                  <a:cubicBezTo>
                    <a:pt x="211576" y="420243"/>
                    <a:pt x="211576" y="425471"/>
                    <a:pt x="208768" y="429329"/>
                  </a:cubicBezTo>
                  <a:lnTo>
                    <a:pt x="210438" y="432669"/>
                  </a:lnTo>
                  <a:cubicBezTo>
                    <a:pt x="215078" y="443224"/>
                    <a:pt x="227396" y="448019"/>
                    <a:pt x="237951" y="443379"/>
                  </a:cubicBezTo>
                  <a:cubicBezTo>
                    <a:pt x="248506" y="438739"/>
                    <a:pt x="253301" y="426421"/>
                    <a:pt x="248661" y="415866"/>
                  </a:cubicBezTo>
                  <a:cubicBezTo>
                    <a:pt x="248384" y="415235"/>
                    <a:pt x="248076" y="414619"/>
                    <a:pt x="247738" y="414019"/>
                  </a:cubicBezTo>
                  <a:lnTo>
                    <a:pt x="221711" y="360714"/>
                  </a:lnTo>
                  <a:lnTo>
                    <a:pt x="1074875" y="360714"/>
                  </a:lnTo>
                  <a:cubicBezTo>
                    <a:pt x="1085708" y="364748"/>
                    <a:pt x="1096303" y="369395"/>
                    <a:pt x="1106608" y="374632"/>
                  </a:cubicBezTo>
                  <a:lnTo>
                    <a:pt x="1064855" y="374632"/>
                  </a:lnTo>
                  <a:cubicBezTo>
                    <a:pt x="1037816" y="375011"/>
                    <a:pt x="1016076" y="396999"/>
                    <a:pt x="1016003" y="424040"/>
                  </a:cubicBezTo>
                  <a:lnTo>
                    <a:pt x="1016003" y="443525"/>
                  </a:lnTo>
                  <a:cubicBezTo>
                    <a:pt x="1016056" y="458358"/>
                    <a:pt x="1022808" y="472373"/>
                    <a:pt x="1034374" y="481660"/>
                  </a:cubicBezTo>
                  <a:lnTo>
                    <a:pt x="41754" y="481660"/>
                  </a:lnTo>
                  <a:cubicBezTo>
                    <a:pt x="41754" y="480825"/>
                    <a:pt x="41754" y="479990"/>
                    <a:pt x="41754" y="479155"/>
                  </a:cubicBezTo>
                  <a:lnTo>
                    <a:pt x="41754" y="366559"/>
                  </a:lnTo>
                  <a:lnTo>
                    <a:pt x="39248" y="365446"/>
                  </a:lnTo>
                  <a:cubicBezTo>
                    <a:pt x="37878" y="364835"/>
                    <a:pt x="37003" y="363467"/>
                    <a:pt x="37021" y="361966"/>
                  </a:cubicBezTo>
                  <a:lnTo>
                    <a:pt x="35491" y="215829"/>
                  </a:lnTo>
                  <a:cubicBezTo>
                    <a:pt x="35319" y="197536"/>
                    <a:pt x="50011" y="182567"/>
                    <a:pt x="68304" y="182396"/>
                  </a:cubicBezTo>
                  <a:cubicBezTo>
                    <a:pt x="73009" y="182352"/>
                    <a:pt x="77670" y="183311"/>
                    <a:pt x="81976" y="185210"/>
                  </a:cubicBezTo>
                  <a:close/>
                  <a:moveTo>
                    <a:pt x="1238689" y="530372"/>
                  </a:moveTo>
                  <a:cubicBezTo>
                    <a:pt x="1231451" y="565167"/>
                    <a:pt x="1169795" y="599962"/>
                    <a:pt x="1078216" y="597317"/>
                  </a:cubicBezTo>
                  <a:lnTo>
                    <a:pt x="841612" y="597317"/>
                  </a:lnTo>
                  <a:lnTo>
                    <a:pt x="885036" y="548605"/>
                  </a:lnTo>
                  <a:lnTo>
                    <a:pt x="885036" y="548605"/>
                  </a:lnTo>
                  <a:cubicBezTo>
                    <a:pt x="892723" y="539996"/>
                    <a:pt x="891975" y="526786"/>
                    <a:pt x="883366" y="519099"/>
                  </a:cubicBezTo>
                  <a:cubicBezTo>
                    <a:pt x="874757" y="511412"/>
                    <a:pt x="861547" y="512160"/>
                    <a:pt x="853860" y="520769"/>
                  </a:cubicBezTo>
                  <a:lnTo>
                    <a:pt x="841473" y="534687"/>
                  </a:lnTo>
                  <a:lnTo>
                    <a:pt x="524146" y="890566"/>
                  </a:lnTo>
                  <a:cubicBezTo>
                    <a:pt x="516778" y="898804"/>
                    <a:pt x="506249" y="903512"/>
                    <a:pt x="495197" y="903510"/>
                  </a:cubicBezTo>
                  <a:cubicBezTo>
                    <a:pt x="473755" y="903124"/>
                    <a:pt x="456686" y="885428"/>
                    <a:pt x="457072" y="863986"/>
                  </a:cubicBezTo>
                  <a:cubicBezTo>
                    <a:pt x="457148" y="859810"/>
                    <a:pt x="457896" y="855673"/>
                    <a:pt x="459289" y="851736"/>
                  </a:cubicBezTo>
                  <a:lnTo>
                    <a:pt x="570632" y="541785"/>
                  </a:lnTo>
                  <a:cubicBezTo>
                    <a:pt x="574475" y="530908"/>
                    <a:pt x="568774" y="518976"/>
                    <a:pt x="557897" y="515132"/>
                  </a:cubicBezTo>
                  <a:cubicBezTo>
                    <a:pt x="547020" y="511289"/>
                    <a:pt x="535088" y="516991"/>
                    <a:pt x="531244" y="527867"/>
                  </a:cubicBezTo>
                  <a:lnTo>
                    <a:pt x="528461" y="535661"/>
                  </a:lnTo>
                  <a:lnTo>
                    <a:pt x="520110" y="555564"/>
                  </a:lnTo>
                  <a:lnTo>
                    <a:pt x="505218" y="597317"/>
                  </a:lnTo>
                  <a:lnTo>
                    <a:pt x="160055" y="597317"/>
                  </a:lnTo>
                  <a:cubicBezTo>
                    <a:pt x="110121" y="596922"/>
                    <a:pt x="65705" y="565498"/>
                    <a:pt x="48712" y="518542"/>
                  </a:cubicBezTo>
                  <a:cubicBezTo>
                    <a:pt x="47599" y="515573"/>
                    <a:pt x="46625" y="512511"/>
                    <a:pt x="45790" y="509356"/>
                  </a:cubicBezTo>
                  <a:lnTo>
                    <a:pt x="1237714" y="509356"/>
                  </a:lnTo>
                  <a:cubicBezTo>
                    <a:pt x="1239740" y="516179"/>
                    <a:pt x="1240074" y="523392"/>
                    <a:pt x="1238689" y="530372"/>
                  </a:cubicBezTo>
                  <a:close/>
                </a:path>
              </a:pathLst>
            </a:custGeom>
            <a:solidFill>
              <a:srgbClr val="000000"/>
            </a:solidFill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127">
              <a:extLst>
                <a:ext uri="{FF2B5EF4-FFF2-40B4-BE49-F238E27FC236}">
                  <a16:creationId xmlns:a16="http://schemas.microsoft.com/office/drawing/2014/main" id="{DF2C3122-9026-A398-62D6-782FB01B240A}"/>
                </a:ext>
              </a:extLst>
            </p:cNvPr>
            <p:cNvSpPr/>
            <p:nvPr/>
          </p:nvSpPr>
          <p:spPr>
            <a:xfrm>
              <a:off x="3788453" y="2507721"/>
              <a:ext cx="167014" cy="250521"/>
            </a:xfrm>
            <a:custGeom>
              <a:avLst/>
              <a:gdLst>
                <a:gd name="connsiteX0" fmla="*/ 3759 w 167014"/>
                <a:gd name="connsiteY0" fmla="*/ 183199 h 250521"/>
                <a:gd name="connsiteX1" fmla="*/ 6264 w 167014"/>
                <a:gd name="connsiteY1" fmla="*/ 184312 h 250521"/>
                <a:gd name="connsiteX2" fmla="*/ 162423 w 167014"/>
                <a:gd name="connsiteY2" fmla="*/ 251118 h 250521"/>
                <a:gd name="connsiteX3" fmla="*/ 173279 w 167014"/>
                <a:gd name="connsiteY3" fmla="*/ 247917 h 250521"/>
                <a:gd name="connsiteX4" fmla="*/ 173279 w 167014"/>
                <a:gd name="connsiteY4" fmla="*/ 246942 h 250521"/>
                <a:gd name="connsiteX5" fmla="*/ 173279 w 167014"/>
                <a:gd name="connsiteY5" fmla="*/ 233999 h 250521"/>
                <a:gd name="connsiteX6" fmla="*/ 63884 w 167014"/>
                <a:gd name="connsiteY6" fmla="*/ 19803 h 250521"/>
                <a:gd name="connsiteX7" fmla="*/ 46487 w 167014"/>
                <a:gd name="connsiteY7" fmla="*/ 2823 h 250521"/>
                <a:gd name="connsiteX8" fmla="*/ 2815 w 167014"/>
                <a:gd name="connsiteY8" fmla="*/ 19770 h 250521"/>
                <a:gd name="connsiteX9" fmla="*/ 1 w 167014"/>
                <a:gd name="connsiteY9" fmla="*/ 33442 h 250521"/>
                <a:gd name="connsiteX10" fmla="*/ 1532 w 167014"/>
                <a:gd name="connsiteY10" fmla="*/ 179719 h 250521"/>
                <a:gd name="connsiteX11" fmla="*/ 3759 w 167014"/>
                <a:gd name="connsiteY11" fmla="*/ 183199 h 25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7014" h="250521">
                  <a:moveTo>
                    <a:pt x="3759" y="183199"/>
                  </a:moveTo>
                  <a:lnTo>
                    <a:pt x="6264" y="184312"/>
                  </a:lnTo>
                  <a:lnTo>
                    <a:pt x="162423" y="251118"/>
                  </a:lnTo>
                  <a:cubicBezTo>
                    <a:pt x="166356" y="252204"/>
                    <a:pt x="170564" y="250963"/>
                    <a:pt x="173279" y="247917"/>
                  </a:cubicBezTo>
                  <a:lnTo>
                    <a:pt x="173279" y="246942"/>
                  </a:lnTo>
                  <a:cubicBezTo>
                    <a:pt x="176087" y="243085"/>
                    <a:pt x="176087" y="237856"/>
                    <a:pt x="173279" y="233999"/>
                  </a:cubicBezTo>
                  <a:lnTo>
                    <a:pt x="63884" y="19803"/>
                  </a:lnTo>
                  <a:cubicBezTo>
                    <a:pt x="60401" y="12175"/>
                    <a:pt x="54198" y="6120"/>
                    <a:pt x="46487" y="2823"/>
                  </a:cubicBezTo>
                  <a:cubicBezTo>
                    <a:pt x="29748" y="-4557"/>
                    <a:pt x="10195" y="3031"/>
                    <a:pt x="2815" y="19770"/>
                  </a:cubicBezTo>
                  <a:cubicBezTo>
                    <a:pt x="917" y="24076"/>
                    <a:pt x="-43" y="28737"/>
                    <a:pt x="1" y="33442"/>
                  </a:cubicBezTo>
                  <a:lnTo>
                    <a:pt x="1532" y="179719"/>
                  </a:lnTo>
                  <a:cubicBezTo>
                    <a:pt x="1513" y="181220"/>
                    <a:pt x="2389" y="182587"/>
                    <a:pt x="3759" y="183199"/>
                  </a:cubicBezTo>
                  <a:close/>
                </a:path>
              </a:pathLst>
            </a:custGeom>
            <a:solidFill>
              <a:schemeClr val="accent1"/>
            </a:solidFill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128">
              <a:extLst>
                <a:ext uri="{FF2B5EF4-FFF2-40B4-BE49-F238E27FC236}">
                  <a16:creationId xmlns:a16="http://schemas.microsoft.com/office/drawing/2014/main" id="{DB86BC57-99FB-0E39-200F-63885C75C389}"/>
                </a:ext>
              </a:extLst>
            </p:cNvPr>
            <p:cNvSpPr/>
            <p:nvPr/>
          </p:nvSpPr>
          <p:spPr>
            <a:xfrm>
              <a:off x="4210019" y="2860021"/>
              <a:ext cx="375782" cy="361864"/>
            </a:xfrm>
            <a:custGeom>
              <a:avLst/>
              <a:gdLst>
                <a:gd name="connsiteX0" fmla="*/ 112324 w 375781"/>
                <a:gd name="connsiteY0" fmla="*/ 6959 h 361864"/>
                <a:gd name="connsiteX1" fmla="*/ 2234 w 375781"/>
                <a:gd name="connsiteY1" fmla="*/ 317049 h 361864"/>
                <a:gd name="connsiteX2" fmla="*/ 25891 w 375781"/>
                <a:gd name="connsiteY2" fmla="*/ 366606 h 361864"/>
                <a:gd name="connsiteX3" fmla="*/ 38142 w 375781"/>
                <a:gd name="connsiteY3" fmla="*/ 368823 h 361864"/>
                <a:gd name="connsiteX4" fmla="*/ 67091 w 375781"/>
                <a:gd name="connsiteY4" fmla="*/ 355880 h 361864"/>
                <a:gd name="connsiteX5" fmla="*/ 384835 w 375781"/>
                <a:gd name="connsiteY5" fmla="*/ 0 h 361864"/>
                <a:gd name="connsiteX6" fmla="*/ 113576 w 375781"/>
                <a:gd name="connsiteY6" fmla="*/ 0 h 361864"/>
                <a:gd name="connsiteX7" fmla="*/ 112324 w 375781"/>
                <a:gd name="connsiteY7" fmla="*/ 6959 h 361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5781" h="361864">
                  <a:moveTo>
                    <a:pt x="112324" y="6959"/>
                  </a:moveTo>
                  <a:lnTo>
                    <a:pt x="2234" y="317049"/>
                  </a:lnTo>
                  <a:cubicBezTo>
                    <a:pt x="-4918" y="337267"/>
                    <a:pt x="5674" y="359454"/>
                    <a:pt x="25891" y="366606"/>
                  </a:cubicBezTo>
                  <a:cubicBezTo>
                    <a:pt x="29829" y="367999"/>
                    <a:pt x="33966" y="368748"/>
                    <a:pt x="38142" y="368823"/>
                  </a:cubicBezTo>
                  <a:cubicBezTo>
                    <a:pt x="49194" y="368825"/>
                    <a:pt x="59723" y="364117"/>
                    <a:pt x="67091" y="355880"/>
                  </a:cubicBezTo>
                  <a:lnTo>
                    <a:pt x="384835" y="0"/>
                  </a:lnTo>
                  <a:lnTo>
                    <a:pt x="113576" y="0"/>
                  </a:lnTo>
                  <a:cubicBezTo>
                    <a:pt x="113560" y="2374"/>
                    <a:pt x="113137" y="4728"/>
                    <a:pt x="112324" y="6959"/>
                  </a:cubicBezTo>
                  <a:close/>
                </a:path>
              </a:pathLst>
            </a:custGeom>
            <a:solidFill>
              <a:schemeClr val="accent1"/>
            </a:solidFill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129">
              <a:extLst>
                <a:ext uri="{FF2B5EF4-FFF2-40B4-BE49-F238E27FC236}">
                  <a16:creationId xmlns:a16="http://schemas.microsoft.com/office/drawing/2014/main" id="{A293C402-DD5A-468C-9F47-11556AD555E5}"/>
                </a:ext>
              </a:extLst>
            </p:cNvPr>
            <p:cNvSpPr/>
            <p:nvPr/>
          </p:nvSpPr>
          <p:spPr>
            <a:xfrm>
              <a:off x="4246630" y="2693085"/>
              <a:ext cx="69589" cy="97425"/>
            </a:xfrm>
            <a:custGeom>
              <a:avLst/>
              <a:gdLst>
                <a:gd name="connsiteX0" fmla="*/ 39109 w 69589"/>
                <a:gd name="connsiteY0" fmla="*/ 104306 h 97424"/>
                <a:gd name="connsiteX1" fmla="*/ 78218 w 69589"/>
                <a:gd name="connsiteY1" fmla="*/ 69790 h 97424"/>
                <a:gd name="connsiteX2" fmla="*/ 78218 w 69589"/>
                <a:gd name="connsiteY2" fmla="*/ 34717 h 97424"/>
                <a:gd name="connsiteX3" fmla="*/ 34435 w 69589"/>
                <a:gd name="connsiteY3" fmla="*/ 282 h 97424"/>
                <a:gd name="connsiteX4" fmla="*/ 0 w 69589"/>
                <a:gd name="connsiteY4" fmla="*/ 34717 h 97424"/>
                <a:gd name="connsiteX5" fmla="*/ 0 w 69589"/>
                <a:gd name="connsiteY5" fmla="*/ 70068 h 97424"/>
                <a:gd name="connsiteX6" fmla="*/ 39109 w 69589"/>
                <a:gd name="connsiteY6" fmla="*/ 104306 h 97424"/>
                <a:gd name="connsiteX7" fmla="*/ 13918 w 69589"/>
                <a:gd name="connsiteY7" fmla="*/ 34717 h 97424"/>
                <a:gd name="connsiteX8" fmla="*/ 41761 w 69589"/>
                <a:gd name="connsiteY8" fmla="*/ 12177 h 97424"/>
                <a:gd name="connsiteX9" fmla="*/ 64301 w 69589"/>
                <a:gd name="connsiteY9" fmla="*/ 34717 h 97424"/>
                <a:gd name="connsiteX10" fmla="*/ 64300 w 69589"/>
                <a:gd name="connsiteY10" fmla="*/ 70068 h 97424"/>
                <a:gd name="connsiteX11" fmla="*/ 36457 w 69589"/>
                <a:gd name="connsiteY11" fmla="*/ 92608 h 97424"/>
                <a:gd name="connsiteX12" fmla="*/ 13918 w 69589"/>
                <a:gd name="connsiteY12" fmla="*/ 70068 h 97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589" h="97424">
                  <a:moveTo>
                    <a:pt x="39109" y="104306"/>
                  </a:moveTo>
                  <a:cubicBezTo>
                    <a:pt x="59414" y="105497"/>
                    <a:pt x="76877" y="90085"/>
                    <a:pt x="78218" y="69790"/>
                  </a:cubicBezTo>
                  <a:lnTo>
                    <a:pt x="78218" y="34717"/>
                  </a:lnTo>
                  <a:cubicBezTo>
                    <a:pt x="75637" y="13118"/>
                    <a:pt x="56034" y="-2299"/>
                    <a:pt x="34435" y="282"/>
                  </a:cubicBezTo>
                  <a:cubicBezTo>
                    <a:pt x="16386" y="2439"/>
                    <a:pt x="2157" y="16668"/>
                    <a:pt x="0" y="34717"/>
                  </a:cubicBezTo>
                  <a:lnTo>
                    <a:pt x="0" y="70068"/>
                  </a:lnTo>
                  <a:cubicBezTo>
                    <a:pt x="1486" y="90252"/>
                    <a:pt x="18906" y="105502"/>
                    <a:pt x="39109" y="104306"/>
                  </a:cubicBezTo>
                  <a:close/>
                  <a:moveTo>
                    <a:pt x="13918" y="34717"/>
                  </a:moveTo>
                  <a:cubicBezTo>
                    <a:pt x="15382" y="20804"/>
                    <a:pt x="27848" y="10713"/>
                    <a:pt x="41761" y="12177"/>
                  </a:cubicBezTo>
                  <a:cubicBezTo>
                    <a:pt x="53652" y="13429"/>
                    <a:pt x="63049" y="22826"/>
                    <a:pt x="64301" y="34717"/>
                  </a:cubicBezTo>
                  <a:lnTo>
                    <a:pt x="64300" y="70068"/>
                  </a:lnTo>
                  <a:cubicBezTo>
                    <a:pt x="62836" y="83981"/>
                    <a:pt x="50370" y="94072"/>
                    <a:pt x="36457" y="92608"/>
                  </a:cubicBezTo>
                  <a:cubicBezTo>
                    <a:pt x="24566" y="91356"/>
                    <a:pt x="15170" y="81960"/>
                    <a:pt x="13918" y="70068"/>
                  </a:cubicBezTo>
                  <a:close/>
                </a:path>
              </a:pathLst>
            </a:custGeom>
            <a:solidFill>
              <a:srgbClr val="000000"/>
            </a:solidFill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130">
              <a:extLst>
                <a:ext uri="{FF2B5EF4-FFF2-40B4-BE49-F238E27FC236}">
                  <a16:creationId xmlns:a16="http://schemas.microsoft.com/office/drawing/2014/main" id="{64E0D99F-4921-032C-65B5-9A0E73AD5954}"/>
                </a:ext>
              </a:extLst>
            </p:cNvPr>
            <p:cNvSpPr/>
            <p:nvPr/>
          </p:nvSpPr>
          <p:spPr>
            <a:xfrm>
              <a:off x="4156582" y="2693085"/>
              <a:ext cx="69589" cy="97425"/>
            </a:xfrm>
            <a:custGeom>
              <a:avLst/>
              <a:gdLst>
                <a:gd name="connsiteX0" fmla="*/ 39109 w 69589"/>
                <a:gd name="connsiteY0" fmla="*/ 104306 h 97424"/>
                <a:gd name="connsiteX1" fmla="*/ 78218 w 69589"/>
                <a:gd name="connsiteY1" fmla="*/ 69790 h 97424"/>
                <a:gd name="connsiteX2" fmla="*/ 78218 w 69589"/>
                <a:gd name="connsiteY2" fmla="*/ 34717 h 97424"/>
                <a:gd name="connsiteX3" fmla="*/ 34435 w 69589"/>
                <a:gd name="connsiteY3" fmla="*/ 282 h 97424"/>
                <a:gd name="connsiteX4" fmla="*/ 0 w 69589"/>
                <a:gd name="connsiteY4" fmla="*/ 34717 h 97424"/>
                <a:gd name="connsiteX5" fmla="*/ 0 w 69589"/>
                <a:gd name="connsiteY5" fmla="*/ 70068 h 97424"/>
                <a:gd name="connsiteX6" fmla="*/ 39109 w 69589"/>
                <a:gd name="connsiteY6" fmla="*/ 104306 h 97424"/>
                <a:gd name="connsiteX7" fmla="*/ 13918 w 69589"/>
                <a:gd name="connsiteY7" fmla="*/ 34717 h 97424"/>
                <a:gd name="connsiteX8" fmla="*/ 41761 w 69589"/>
                <a:gd name="connsiteY8" fmla="*/ 12177 h 97424"/>
                <a:gd name="connsiteX9" fmla="*/ 64300 w 69589"/>
                <a:gd name="connsiteY9" fmla="*/ 34717 h 97424"/>
                <a:gd name="connsiteX10" fmla="*/ 64300 w 69589"/>
                <a:gd name="connsiteY10" fmla="*/ 70068 h 97424"/>
                <a:gd name="connsiteX11" fmla="*/ 36457 w 69589"/>
                <a:gd name="connsiteY11" fmla="*/ 92608 h 97424"/>
                <a:gd name="connsiteX12" fmla="*/ 13918 w 69589"/>
                <a:gd name="connsiteY12" fmla="*/ 70068 h 97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589" h="97424">
                  <a:moveTo>
                    <a:pt x="39109" y="104306"/>
                  </a:moveTo>
                  <a:cubicBezTo>
                    <a:pt x="59414" y="105497"/>
                    <a:pt x="76877" y="90085"/>
                    <a:pt x="78218" y="69790"/>
                  </a:cubicBezTo>
                  <a:lnTo>
                    <a:pt x="78218" y="34717"/>
                  </a:lnTo>
                  <a:cubicBezTo>
                    <a:pt x="75637" y="13118"/>
                    <a:pt x="56034" y="-2299"/>
                    <a:pt x="34435" y="282"/>
                  </a:cubicBezTo>
                  <a:cubicBezTo>
                    <a:pt x="16386" y="2439"/>
                    <a:pt x="2157" y="16668"/>
                    <a:pt x="0" y="34717"/>
                  </a:cubicBezTo>
                  <a:lnTo>
                    <a:pt x="0" y="70068"/>
                  </a:lnTo>
                  <a:cubicBezTo>
                    <a:pt x="1486" y="90252"/>
                    <a:pt x="18906" y="105502"/>
                    <a:pt x="39109" y="104306"/>
                  </a:cubicBezTo>
                  <a:close/>
                  <a:moveTo>
                    <a:pt x="13918" y="34717"/>
                  </a:moveTo>
                  <a:cubicBezTo>
                    <a:pt x="15382" y="20804"/>
                    <a:pt x="27848" y="10713"/>
                    <a:pt x="41761" y="12177"/>
                  </a:cubicBezTo>
                  <a:cubicBezTo>
                    <a:pt x="53652" y="13429"/>
                    <a:pt x="63049" y="22826"/>
                    <a:pt x="64300" y="34717"/>
                  </a:cubicBezTo>
                  <a:lnTo>
                    <a:pt x="64300" y="70068"/>
                  </a:lnTo>
                  <a:cubicBezTo>
                    <a:pt x="62836" y="83981"/>
                    <a:pt x="50370" y="94072"/>
                    <a:pt x="36457" y="92608"/>
                  </a:cubicBezTo>
                  <a:cubicBezTo>
                    <a:pt x="24566" y="91356"/>
                    <a:pt x="15170" y="81960"/>
                    <a:pt x="13918" y="70068"/>
                  </a:cubicBezTo>
                  <a:close/>
                </a:path>
              </a:pathLst>
            </a:custGeom>
            <a:solidFill>
              <a:srgbClr val="000000"/>
            </a:solidFill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131">
              <a:extLst>
                <a:ext uri="{FF2B5EF4-FFF2-40B4-BE49-F238E27FC236}">
                  <a16:creationId xmlns:a16="http://schemas.microsoft.com/office/drawing/2014/main" id="{5BC81610-95F7-3045-8134-6EAB9E4C4C82}"/>
                </a:ext>
              </a:extLst>
            </p:cNvPr>
            <p:cNvSpPr/>
            <p:nvPr/>
          </p:nvSpPr>
          <p:spPr>
            <a:xfrm>
              <a:off x="4336679" y="2693085"/>
              <a:ext cx="69589" cy="97425"/>
            </a:xfrm>
            <a:custGeom>
              <a:avLst/>
              <a:gdLst>
                <a:gd name="connsiteX0" fmla="*/ 39109 w 69589"/>
                <a:gd name="connsiteY0" fmla="*/ 104306 h 97424"/>
                <a:gd name="connsiteX1" fmla="*/ 78218 w 69589"/>
                <a:gd name="connsiteY1" fmla="*/ 69790 h 97424"/>
                <a:gd name="connsiteX2" fmla="*/ 78218 w 69589"/>
                <a:gd name="connsiteY2" fmla="*/ 34717 h 97424"/>
                <a:gd name="connsiteX3" fmla="*/ 34435 w 69589"/>
                <a:gd name="connsiteY3" fmla="*/ 282 h 97424"/>
                <a:gd name="connsiteX4" fmla="*/ 0 w 69589"/>
                <a:gd name="connsiteY4" fmla="*/ 34717 h 97424"/>
                <a:gd name="connsiteX5" fmla="*/ 0 w 69589"/>
                <a:gd name="connsiteY5" fmla="*/ 70068 h 97424"/>
                <a:gd name="connsiteX6" fmla="*/ 39109 w 69589"/>
                <a:gd name="connsiteY6" fmla="*/ 104306 h 97424"/>
                <a:gd name="connsiteX7" fmla="*/ 13918 w 69589"/>
                <a:gd name="connsiteY7" fmla="*/ 34717 h 97424"/>
                <a:gd name="connsiteX8" fmla="*/ 41761 w 69589"/>
                <a:gd name="connsiteY8" fmla="*/ 12177 h 97424"/>
                <a:gd name="connsiteX9" fmla="*/ 64300 w 69589"/>
                <a:gd name="connsiteY9" fmla="*/ 34717 h 97424"/>
                <a:gd name="connsiteX10" fmla="*/ 64300 w 69589"/>
                <a:gd name="connsiteY10" fmla="*/ 70068 h 97424"/>
                <a:gd name="connsiteX11" fmla="*/ 36457 w 69589"/>
                <a:gd name="connsiteY11" fmla="*/ 92608 h 97424"/>
                <a:gd name="connsiteX12" fmla="*/ 13918 w 69589"/>
                <a:gd name="connsiteY12" fmla="*/ 70068 h 97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589" h="97424">
                  <a:moveTo>
                    <a:pt x="39109" y="104306"/>
                  </a:moveTo>
                  <a:cubicBezTo>
                    <a:pt x="59414" y="105497"/>
                    <a:pt x="76877" y="90085"/>
                    <a:pt x="78218" y="69790"/>
                  </a:cubicBezTo>
                  <a:lnTo>
                    <a:pt x="78218" y="34717"/>
                  </a:lnTo>
                  <a:cubicBezTo>
                    <a:pt x="75637" y="13118"/>
                    <a:pt x="56034" y="-2299"/>
                    <a:pt x="34435" y="282"/>
                  </a:cubicBezTo>
                  <a:cubicBezTo>
                    <a:pt x="16386" y="2439"/>
                    <a:pt x="2157" y="16668"/>
                    <a:pt x="0" y="34717"/>
                  </a:cubicBezTo>
                  <a:lnTo>
                    <a:pt x="0" y="70068"/>
                  </a:lnTo>
                  <a:cubicBezTo>
                    <a:pt x="1486" y="90252"/>
                    <a:pt x="18906" y="105502"/>
                    <a:pt x="39109" y="104306"/>
                  </a:cubicBezTo>
                  <a:close/>
                  <a:moveTo>
                    <a:pt x="13918" y="34717"/>
                  </a:moveTo>
                  <a:cubicBezTo>
                    <a:pt x="15382" y="20804"/>
                    <a:pt x="27848" y="10713"/>
                    <a:pt x="41761" y="12177"/>
                  </a:cubicBezTo>
                  <a:cubicBezTo>
                    <a:pt x="53652" y="13429"/>
                    <a:pt x="63049" y="22826"/>
                    <a:pt x="64300" y="34717"/>
                  </a:cubicBezTo>
                  <a:lnTo>
                    <a:pt x="64300" y="70068"/>
                  </a:lnTo>
                  <a:cubicBezTo>
                    <a:pt x="62836" y="83981"/>
                    <a:pt x="50370" y="94072"/>
                    <a:pt x="36457" y="92608"/>
                  </a:cubicBezTo>
                  <a:cubicBezTo>
                    <a:pt x="24566" y="91356"/>
                    <a:pt x="15170" y="81960"/>
                    <a:pt x="13918" y="70068"/>
                  </a:cubicBezTo>
                  <a:close/>
                </a:path>
              </a:pathLst>
            </a:custGeom>
            <a:solidFill>
              <a:srgbClr val="000000"/>
            </a:solidFill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132">
              <a:extLst>
                <a:ext uri="{FF2B5EF4-FFF2-40B4-BE49-F238E27FC236}">
                  <a16:creationId xmlns:a16="http://schemas.microsoft.com/office/drawing/2014/main" id="{F5B362C5-4340-6112-EAE9-EB50FD47B5DA}"/>
                </a:ext>
              </a:extLst>
            </p:cNvPr>
            <p:cNvSpPr/>
            <p:nvPr/>
          </p:nvSpPr>
          <p:spPr>
            <a:xfrm>
              <a:off x="4426309" y="2693085"/>
              <a:ext cx="69589" cy="97425"/>
            </a:xfrm>
            <a:custGeom>
              <a:avLst/>
              <a:gdLst>
                <a:gd name="connsiteX0" fmla="*/ 39527 w 69589"/>
                <a:gd name="connsiteY0" fmla="*/ 104306 h 97424"/>
                <a:gd name="connsiteX1" fmla="*/ 78218 w 69589"/>
                <a:gd name="connsiteY1" fmla="*/ 70486 h 97424"/>
                <a:gd name="connsiteX2" fmla="*/ 78218 w 69589"/>
                <a:gd name="connsiteY2" fmla="*/ 34717 h 97424"/>
                <a:gd name="connsiteX3" fmla="*/ 34435 w 69589"/>
                <a:gd name="connsiteY3" fmla="*/ 282 h 97424"/>
                <a:gd name="connsiteX4" fmla="*/ 0 w 69589"/>
                <a:gd name="connsiteY4" fmla="*/ 34717 h 97424"/>
                <a:gd name="connsiteX5" fmla="*/ 0 w 69589"/>
                <a:gd name="connsiteY5" fmla="*/ 70068 h 97424"/>
                <a:gd name="connsiteX6" fmla="*/ 39527 w 69589"/>
                <a:gd name="connsiteY6" fmla="*/ 104306 h 97424"/>
                <a:gd name="connsiteX7" fmla="*/ 14335 w 69589"/>
                <a:gd name="connsiteY7" fmla="*/ 34717 h 97424"/>
                <a:gd name="connsiteX8" fmla="*/ 43502 w 69589"/>
                <a:gd name="connsiteY8" fmla="*/ 13918 h 97424"/>
                <a:gd name="connsiteX9" fmla="*/ 64300 w 69589"/>
                <a:gd name="connsiteY9" fmla="*/ 34717 h 97424"/>
                <a:gd name="connsiteX10" fmla="*/ 64300 w 69589"/>
                <a:gd name="connsiteY10" fmla="*/ 70068 h 97424"/>
                <a:gd name="connsiteX11" fmla="*/ 36457 w 69589"/>
                <a:gd name="connsiteY11" fmla="*/ 92608 h 97424"/>
                <a:gd name="connsiteX12" fmla="*/ 13918 w 69589"/>
                <a:gd name="connsiteY12" fmla="*/ 70068 h 97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589" h="97424">
                  <a:moveTo>
                    <a:pt x="39527" y="104306"/>
                  </a:moveTo>
                  <a:cubicBezTo>
                    <a:pt x="59422" y="105277"/>
                    <a:pt x="76520" y="90332"/>
                    <a:pt x="78218" y="70486"/>
                  </a:cubicBezTo>
                  <a:lnTo>
                    <a:pt x="78218" y="34717"/>
                  </a:lnTo>
                  <a:cubicBezTo>
                    <a:pt x="75637" y="13118"/>
                    <a:pt x="56034" y="-2299"/>
                    <a:pt x="34435" y="282"/>
                  </a:cubicBezTo>
                  <a:cubicBezTo>
                    <a:pt x="16386" y="2439"/>
                    <a:pt x="2157" y="16668"/>
                    <a:pt x="0" y="34717"/>
                  </a:cubicBezTo>
                  <a:lnTo>
                    <a:pt x="0" y="70068"/>
                  </a:lnTo>
                  <a:cubicBezTo>
                    <a:pt x="1484" y="90426"/>
                    <a:pt x="19166" y="105742"/>
                    <a:pt x="39527" y="104306"/>
                  </a:cubicBezTo>
                  <a:close/>
                  <a:moveTo>
                    <a:pt x="14335" y="34717"/>
                  </a:moveTo>
                  <a:cubicBezTo>
                    <a:pt x="16646" y="20920"/>
                    <a:pt x="29705" y="11608"/>
                    <a:pt x="43502" y="13918"/>
                  </a:cubicBezTo>
                  <a:cubicBezTo>
                    <a:pt x="54162" y="15704"/>
                    <a:pt x="62515" y="24057"/>
                    <a:pt x="64300" y="34717"/>
                  </a:cubicBezTo>
                  <a:lnTo>
                    <a:pt x="64300" y="70068"/>
                  </a:lnTo>
                  <a:cubicBezTo>
                    <a:pt x="62836" y="83981"/>
                    <a:pt x="50370" y="94072"/>
                    <a:pt x="36457" y="92608"/>
                  </a:cubicBezTo>
                  <a:cubicBezTo>
                    <a:pt x="24566" y="91356"/>
                    <a:pt x="15170" y="81960"/>
                    <a:pt x="13918" y="70068"/>
                  </a:cubicBezTo>
                  <a:close/>
                </a:path>
              </a:pathLst>
            </a:custGeom>
            <a:solidFill>
              <a:srgbClr val="000000"/>
            </a:solidFill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133">
              <a:extLst>
                <a:ext uri="{FF2B5EF4-FFF2-40B4-BE49-F238E27FC236}">
                  <a16:creationId xmlns:a16="http://schemas.microsoft.com/office/drawing/2014/main" id="{8F07E4B5-FEC3-193A-5543-1E0888573412}"/>
                </a:ext>
              </a:extLst>
            </p:cNvPr>
            <p:cNvSpPr/>
            <p:nvPr/>
          </p:nvSpPr>
          <p:spPr>
            <a:xfrm>
              <a:off x="4516775" y="2693085"/>
              <a:ext cx="69589" cy="97425"/>
            </a:xfrm>
            <a:custGeom>
              <a:avLst/>
              <a:gdLst>
                <a:gd name="connsiteX0" fmla="*/ 39109 w 69589"/>
                <a:gd name="connsiteY0" fmla="*/ 104306 h 97424"/>
                <a:gd name="connsiteX1" fmla="*/ 78218 w 69589"/>
                <a:gd name="connsiteY1" fmla="*/ 69790 h 97424"/>
                <a:gd name="connsiteX2" fmla="*/ 78218 w 69589"/>
                <a:gd name="connsiteY2" fmla="*/ 34717 h 97424"/>
                <a:gd name="connsiteX3" fmla="*/ 34435 w 69589"/>
                <a:gd name="connsiteY3" fmla="*/ 282 h 97424"/>
                <a:gd name="connsiteX4" fmla="*/ 0 w 69589"/>
                <a:gd name="connsiteY4" fmla="*/ 34717 h 97424"/>
                <a:gd name="connsiteX5" fmla="*/ 0 w 69589"/>
                <a:gd name="connsiteY5" fmla="*/ 70068 h 97424"/>
                <a:gd name="connsiteX6" fmla="*/ 39109 w 69589"/>
                <a:gd name="connsiteY6" fmla="*/ 104306 h 97424"/>
                <a:gd name="connsiteX7" fmla="*/ 13918 w 69589"/>
                <a:gd name="connsiteY7" fmla="*/ 34717 h 97424"/>
                <a:gd name="connsiteX8" fmla="*/ 41761 w 69589"/>
                <a:gd name="connsiteY8" fmla="*/ 12177 h 97424"/>
                <a:gd name="connsiteX9" fmla="*/ 64301 w 69589"/>
                <a:gd name="connsiteY9" fmla="*/ 34717 h 97424"/>
                <a:gd name="connsiteX10" fmla="*/ 64300 w 69589"/>
                <a:gd name="connsiteY10" fmla="*/ 70068 h 97424"/>
                <a:gd name="connsiteX11" fmla="*/ 36457 w 69589"/>
                <a:gd name="connsiteY11" fmla="*/ 92608 h 97424"/>
                <a:gd name="connsiteX12" fmla="*/ 13918 w 69589"/>
                <a:gd name="connsiteY12" fmla="*/ 70068 h 97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589" h="97424">
                  <a:moveTo>
                    <a:pt x="39109" y="104306"/>
                  </a:moveTo>
                  <a:cubicBezTo>
                    <a:pt x="59414" y="105497"/>
                    <a:pt x="76877" y="90085"/>
                    <a:pt x="78218" y="69790"/>
                  </a:cubicBezTo>
                  <a:lnTo>
                    <a:pt x="78218" y="34717"/>
                  </a:lnTo>
                  <a:cubicBezTo>
                    <a:pt x="75637" y="13118"/>
                    <a:pt x="56034" y="-2299"/>
                    <a:pt x="34435" y="282"/>
                  </a:cubicBezTo>
                  <a:cubicBezTo>
                    <a:pt x="16386" y="2439"/>
                    <a:pt x="2157" y="16668"/>
                    <a:pt x="0" y="34717"/>
                  </a:cubicBezTo>
                  <a:lnTo>
                    <a:pt x="0" y="70068"/>
                  </a:lnTo>
                  <a:cubicBezTo>
                    <a:pt x="1486" y="90252"/>
                    <a:pt x="18906" y="105502"/>
                    <a:pt x="39109" y="104306"/>
                  </a:cubicBezTo>
                  <a:close/>
                  <a:moveTo>
                    <a:pt x="13918" y="34717"/>
                  </a:moveTo>
                  <a:cubicBezTo>
                    <a:pt x="15382" y="20804"/>
                    <a:pt x="27848" y="10713"/>
                    <a:pt x="41761" y="12177"/>
                  </a:cubicBezTo>
                  <a:cubicBezTo>
                    <a:pt x="53652" y="13429"/>
                    <a:pt x="63049" y="22826"/>
                    <a:pt x="64301" y="34717"/>
                  </a:cubicBezTo>
                  <a:lnTo>
                    <a:pt x="64300" y="70068"/>
                  </a:lnTo>
                  <a:cubicBezTo>
                    <a:pt x="62836" y="83981"/>
                    <a:pt x="50370" y="94072"/>
                    <a:pt x="36457" y="92608"/>
                  </a:cubicBezTo>
                  <a:cubicBezTo>
                    <a:pt x="24566" y="91356"/>
                    <a:pt x="15170" y="81960"/>
                    <a:pt x="13918" y="70068"/>
                  </a:cubicBezTo>
                  <a:close/>
                </a:path>
              </a:pathLst>
            </a:custGeom>
            <a:solidFill>
              <a:srgbClr val="000000"/>
            </a:solidFill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134">
              <a:extLst>
                <a:ext uri="{FF2B5EF4-FFF2-40B4-BE49-F238E27FC236}">
                  <a16:creationId xmlns:a16="http://schemas.microsoft.com/office/drawing/2014/main" id="{C03E6E98-83B9-A322-78FD-5C43A343BA7D}"/>
                </a:ext>
              </a:extLst>
            </p:cNvPr>
            <p:cNvSpPr/>
            <p:nvPr/>
          </p:nvSpPr>
          <p:spPr>
            <a:xfrm>
              <a:off x="4782885" y="2713884"/>
              <a:ext cx="194850" cy="83507"/>
            </a:xfrm>
            <a:custGeom>
              <a:avLst/>
              <a:gdLst>
                <a:gd name="connsiteX0" fmla="*/ 116075 w 194849"/>
                <a:gd name="connsiteY0" fmla="*/ 0 h 83507"/>
                <a:gd name="connsiteX1" fmla="*/ 35491 w 194849"/>
                <a:gd name="connsiteY1" fmla="*/ 0 h 83507"/>
                <a:gd name="connsiteX2" fmla="*/ 0 w 194849"/>
                <a:gd name="connsiteY2" fmla="*/ 35491 h 83507"/>
                <a:gd name="connsiteX3" fmla="*/ 0 w 194849"/>
                <a:gd name="connsiteY3" fmla="*/ 54976 h 83507"/>
                <a:gd name="connsiteX4" fmla="*/ 35491 w 194849"/>
                <a:gd name="connsiteY4" fmla="*/ 90466 h 83507"/>
                <a:gd name="connsiteX5" fmla="*/ 117467 w 194849"/>
                <a:gd name="connsiteY5" fmla="*/ 90466 h 83507"/>
                <a:gd name="connsiteX6" fmla="*/ 207933 w 194849"/>
                <a:gd name="connsiteY6" fmla="*/ 76548 h 83507"/>
                <a:gd name="connsiteX7" fmla="*/ 116075 w 194849"/>
                <a:gd name="connsiteY7" fmla="*/ 0 h 8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4849" h="83507">
                  <a:moveTo>
                    <a:pt x="116075" y="0"/>
                  </a:moveTo>
                  <a:lnTo>
                    <a:pt x="35491" y="0"/>
                  </a:lnTo>
                  <a:cubicBezTo>
                    <a:pt x="15890" y="0"/>
                    <a:pt x="0" y="15890"/>
                    <a:pt x="0" y="35491"/>
                  </a:cubicBezTo>
                  <a:lnTo>
                    <a:pt x="0" y="54976"/>
                  </a:lnTo>
                  <a:cubicBezTo>
                    <a:pt x="0" y="74576"/>
                    <a:pt x="15890" y="90466"/>
                    <a:pt x="35491" y="90466"/>
                  </a:cubicBezTo>
                  <a:lnTo>
                    <a:pt x="117467" y="90466"/>
                  </a:lnTo>
                  <a:cubicBezTo>
                    <a:pt x="189561" y="88796"/>
                    <a:pt x="204732" y="80028"/>
                    <a:pt x="207933" y="76548"/>
                  </a:cubicBezTo>
                  <a:cubicBezTo>
                    <a:pt x="179426" y="48598"/>
                    <a:pt x="148707" y="22999"/>
                    <a:pt x="116075" y="0"/>
                  </a:cubicBezTo>
                  <a:close/>
                </a:path>
              </a:pathLst>
            </a:custGeom>
            <a:solidFill>
              <a:schemeClr val="accent1"/>
            </a:solidFill>
            <a:ln w="138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 descr="street graphic">
            <a:extLst>
              <a:ext uri="{FF2B5EF4-FFF2-40B4-BE49-F238E27FC236}">
                <a16:creationId xmlns:a16="http://schemas.microsoft.com/office/drawing/2014/main" id="{972FDFCE-8614-2A6A-2CF8-534DAD6AE970}"/>
              </a:ext>
            </a:extLst>
          </p:cNvPr>
          <p:cNvGrpSpPr/>
          <p:nvPr/>
        </p:nvGrpSpPr>
        <p:grpSpPr>
          <a:xfrm rot="3521776">
            <a:off x="6862435" y="4142508"/>
            <a:ext cx="1738335" cy="502222"/>
            <a:chOff x="287991" y="5205749"/>
            <a:chExt cx="6282018" cy="464949"/>
          </a:xfrm>
        </p:grpSpPr>
        <p:sp>
          <p:nvSpPr>
            <p:cNvPr id="29" name="Rectangle 28" descr="street graphic">
              <a:extLst>
                <a:ext uri="{FF2B5EF4-FFF2-40B4-BE49-F238E27FC236}">
                  <a16:creationId xmlns:a16="http://schemas.microsoft.com/office/drawing/2014/main" id="{9D14A5D2-2CF5-91D2-FEF7-58092881308B}"/>
                </a:ext>
              </a:extLst>
            </p:cNvPr>
            <p:cNvSpPr/>
            <p:nvPr/>
          </p:nvSpPr>
          <p:spPr>
            <a:xfrm>
              <a:off x="287991" y="5205749"/>
              <a:ext cx="6282018" cy="464949"/>
            </a:xfrm>
            <a:prstGeom prst="rect">
              <a:avLst/>
            </a:prstGeom>
            <a:solidFill>
              <a:srgbClr val="E7E6E6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B60C4E1-0D6C-636D-05ED-AB09650524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endCxn id="29" idx="3"/>
            </p:cNvCxnSpPr>
            <p:nvPr/>
          </p:nvCxnSpPr>
          <p:spPr>
            <a:xfrm>
              <a:off x="313133" y="5433746"/>
              <a:ext cx="6256876" cy="4478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dash"/>
              <a:miter lim="800000"/>
            </a:ln>
            <a:effectLst/>
          </p:spPr>
        </p:cxnSp>
      </p:grpSp>
      <p:grpSp>
        <p:nvGrpSpPr>
          <p:cNvPr id="32" name="Graphic 20" descr="helicopter icon">
            <a:extLst>
              <a:ext uri="{FF2B5EF4-FFF2-40B4-BE49-F238E27FC236}">
                <a16:creationId xmlns:a16="http://schemas.microsoft.com/office/drawing/2014/main" id="{DD51C3FB-F8FA-A100-0939-977415F17E78}"/>
              </a:ext>
            </a:extLst>
          </p:cNvPr>
          <p:cNvGrpSpPr/>
          <p:nvPr/>
        </p:nvGrpSpPr>
        <p:grpSpPr>
          <a:xfrm>
            <a:off x="5402263" y="2288515"/>
            <a:ext cx="1140039" cy="809801"/>
            <a:chOff x="2242086" y="1213680"/>
            <a:chExt cx="1079500" cy="698500"/>
          </a:xfrm>
        </p:grpSpPr>
        <p:sp>
          <p:nvSpPr>
            <p:cNvPr id="33" name="Freeform 222">
              <a:extLst>
                <a:ext uri="{FF2B5EF4-FFF2-40B4-BE49-F238E27FC236}">
                  <a16:creationId xmlns:a16="http://schemas.microsoft.com/office/drawing/2014/main" id="{8D0FE5C1-8A70-38A7-24C4-2A67905DAAFB}"/>
                </a:ext>
              </a:extLst>
            </p:cNvPr>
            <p:cNvSpPr/>
            <p:nvPr/>
          </p:nvSpPr>
          <p:spPr>
            <a:xfrm>
              <a:off x="2795093" y="1472219"/>
              <a:ext cx="312487" cy="226541"/>
            </a:xfrm>
            <a:custGeom>
              <a:avLst/>
              <a:gdLst>
                <a:gd name="connsiteX0" fmla="*/ 0 w 312486"/>
                <a:gd name="connsiteY0" fmla="*/ 143381 h 226540"/>
                <a:gd name="connsiteX1" fmla="*/ 0 w 312486"/>
                <a:gd name="connsiteY1" fmla="*/ 154048 h 226540"/>
                <a:gd name="connsiteX2" fmla="*/ 20359 w 312486"/>
                <a:gd name="connsiteY2" fmla="*/ 234281 h 226540"/>
                <a:gd name="connsiteX3" fmla="*/ 123196 w 312486"/>
                <a:gd name="connsiteY3" fmla="*/ 234281 h 226540"/>
                <a:gd name="connsiteX4" fmla="*/ 218836 w 312486"/>
                <a:gd name="connsiteY4" fmla="*/ 213420 h 226540"/>
                <a:gd name="connsiteX5" fmla="*/ 218836 w 312486"/>
                <a:gd name="connsiteY5" fmla="*/ 203981 h 226540"/>
                <a:gd name="connsiteX6" fmla="*/ 237206 w 312486"/>
                <a:gd name="connsiteY6" fmla="*/ 203981 h 226540"/>
                <a:gd name="connsiteX7" fmla="*/ 312960 w 312486"/>
                <a:gd name="connsiteY7" fmla="*/ 136113 h 226540"/>
                <a:gd name="connsiteX8" fmla="*/ 251883 w 312486"/>
                <a:gd name="connsiteY8" fmla="*/ 0 h 226540"/>
                <a:gd name="connsiteX9" fmla="*/ 0 w 312486"/>
                <a:gd name="connsiteY9" fmla="*/ 0 h 226540"/>
                <a:gd name="connsiteX10" fmla="*/ 148573 w 312486"/>
                <a:gd name="connsiteY10" fmla="*/ 218423 h 226540"/>
                <a:gd name="connsiteX11" fmla="*/ 121491 w 312486"/>
                <a:gd name="connsiteY11" fmla="*/ 218423 h 226540"/>
                <a:gd name="connsiteX12" fmla="*/ 121491 w 312486"/>
                <a:gd name="connsiteY12" fmla="*/ 203981 h 226540"/>
                <a:gd name="connsiteX13" fmla="*/ 148573 w 312486"/>
                <a:gd name="connsiteY13" fmla="*/ 203981 h 226540"/>
                <a:gd name="connsiteX14" fmla="*/ 197530 w 312486"/>
                <a:gd name="connsiteY14" fmla="*/ 218423 h 226540"/>
                <a:gd name="connsiteX15" fmla="*/ 170353 w 312486"/>
                <a:gd name="connsiteY15" fmla="*/ 218423 h 226540"/>
                <a:gd name="connsiteX16" fmla="*/ 170353 w 312486"/>
                <a:gd name="connsiteY16" fmla="*/ 203981 h 226540"/>
                <a:gd name="connsiteX17" fmla="*/ 197435 w 312486"/>
                <a:gd name="connsiteY17" fmla="*/ 203981 h 226540"/>
                <a:gd name="connsiteX18" fmla="*/ 99428 w 312486"/>
                <a:gd name="connsiteY18" fmla="*/ 59750 h 226540"/>
                <a:gd name="connsiteX19" fmla="*/ 128497 w 312486"/>
                <a:gd name="connsiteY19" fmla="*/ 30770 h 226540"/>
                <a:gd name="connsiteX20" fmla="*/ 128783 w 312486"/>
                <a:gd name="connsiteY20" fmla="*/ 30772 h 226540"/>
                <a:gd name="connsiteX21" fmla="*/ 174803 w 312486"/>
                <a:gd name="connsiteY21" fmla="*/ 30772 h 226540"/>
                <a:gd name="connsiteX22" fmla="*/ 203779 w 312486"/>
                <a:gd name="connsiteY22" fmla="*/ 59656 h 226540"/>
                <a:gd name="connsiteX23" fmla="*/ 203779 w 312486"/>
                <a:gd name="connsiteY23" fmla="*/ 136774 h 226540"/>
                <a:gd name="connsiteX24" fmla="*/ 174803 w 312486"/>
                <a:gd name="connsiteY24" fmla="*/ 165658 h 226540"/>
                <a:gd name="connsiteX25" fmla="*/ 128783 w 312486"/>
                <a:gd name="connsiteY25" fmla="*/ 165658 h 226540"/>
                <a:gd name="connsiteX26" fmla="*/ 99807 w 312486"/>
                <a:gd name="connsiteY26" fmla="*/ 136774 h 226540"/>
                <a:gd name="connsiteX27" fmla="*/ 72914 w 312486"/>
                <a:gd name="connsiteY27" fmla="*/ 203981 h 226540"/>
                <a:gd name="connsiteX28" fmla="*/ 100375 w 312486"/>
                <a:gd name="connsiteY28" fmla="*/ 203981 h 226540"/>
                <a:gd name="connsiteX29" fmla="*/ 100375 w 312486"/>
                <a:gd name="connsiteY29" fmla="*/ 218140 h 226540"/>
                <a:gd name="connsiteX30" fmla="*/ 72914 w 312486"/>
                <a:gd name="connsiteY30" fmla="*/ 218140 h 226540"/>
                <a:gd name="connsiteX31" fmla="*/ 24620 w 312486"/>
                <a:gd name="connsiteY31" fmla="*/ 203981 h 226540"/>
                <a:gd name="connsiteX32" fmla="*/ 51702 w 312486"/>
                <a:gd name="connsiteY32" fmla="*/ 203981 h 226540"/>
                <a:gd name="connsiteX33" fmla="*/ 51702 w 312486"/>
                <a:gd name="connsiteY33" fmla="*/ 218140 h 226540"/>
                <a:gd name="connsiteX34" fmla="*/ 24620 w 312486"/>
                <a:gd name="connsiteY34" fmla="*/ 218140 h 226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12486" h="226540">
                  <a:moveTo>
                    <a:pt x="0" y="143381"/>
                  </a:moveTo>
                  <a:lnTo>
                    <a:pt x="0" y="154048"/>
                  </a:lnTo>
                  <a:cubicBezTo>
                    <a:pt x="-31" y="182066"/>
                    <a:pt x="6968" y="209647"/>
                    <a:pt x="20359" y="234281"/>
                  </a:cubicBezTo>
                  <a:lnTo>
                    <a:pt x="123196" y="234281"/>
                  </a:lnTo>
                  <a:cubicBezTo>
                    <a:pt x="156204" y="234211"/>
                    <a:pt x="188815" y="227098"/>
                    <a:pt x="218836" y="213420"/>
                  </a:cubicBezTo>
                  <a:lnTo>
                    <a:pt x="218836" y="203981"/>
                  </a:lnTo>
                  <a:lnTo>
                    <a:pt x="237206" y="203981"/>
                  </a:lnTo>
                  <a:cubicBezTo>
                    <a:pt x="267134" y="187155"/>
                    <a:pt x="292994" y="163988"/>
                    <a:pt x="312960" y="136113"/>
                  </a:cubicBezTo>
                  <a:cubicBezTo>
                    <a:pt x="275852" y="100223"/>
                    <a:pt x="253988" y="51498"/>
                    <a:pt x="251883" y="0"/>
                  </a:cubicBezTo>
                  <a:lnTo>
                    <a:pt x="0" y="0"/>
                  </a:lnTo>
                  <a:close/>
                  <a:moveTo>
                    <a:pt x="148573" y="218423"/>
                  </a:moveTo>
                  <a:lnTo>
                    <a:pt x="121491" y="218423"/>
                  </a:lnTo>
                  <a:lnTo>
                    <a:pt x="121491" y="203981"/>
                  </a:lnTo>
                  <a:lnTo>
                    <a:pt x="148573" y="203981"/>
                  </a:lnTo>
                  <a:close/>
                  <a:moveTo>
                    <a:pt x="197530" y="218423"/>
                  </a:moveTo>
                  <a:lnTo>
                    <a:pt x="170353" y="218423"/>
                  </a:lnTo>
                  <a:lnTo>
                    <a:pt x="170353" y="203981"/>
                  </a:lnTo>
                  <a:lnTo>
                    <a:pt x="197435" y="203981"/>
                  </a:lnTo>
                  <a:close/>
                  <a:moveTo>
                    <a:pt x="99428" y="59750"/>
                  </a:moveTo>
                  <a:cubicBezTo>
                    <a:pt x="99427" y="43746"/>
                    <a:pt x="112442" y="30771"/>
                    <a:pt x="128497" y="30770"/>
                  </a:cubicBezTo>
                  <a:cubicBezTo>
                    <a:pt x="128592" y="30770"/>
                    <a:pt x="128687" y="30771"/>
                    <a:pt x="128783" y="30772"/>
                  </a:cubicBezTo>
                  <a:lnTo>
                    <a:pt x="174803" y="30772"/>
                  </a:lnTo>
                  <a:cubicBezTo>
                    <a:pt x="190785" y="30824"/>
                    <a:pt x="203727" y="43725"/>
                    <a:pt x="203779" y="59656"/>
                  </a:cubicBezTo>
                  <a:lnTo>
                    <a:pt x="203779" y="136774"/>
                  </a:lnTo>
                  <a:cubicBezTo>
                    <a:pt x="203727" y="152705"/>
                    <a:pt x="190785" y="165606"/>
                    <a:pt x="174803" y="165658"/>
                  </a:cubicBezTo>
                  <a:lnTo>
                    <a:pt x="128783" y="165658"/>
                  </a:lnTo>
                  <a:cubicBezTo>
                    <a:pt x="112801" y="165606"/>
                    <a:pt x="99858" y="152704"/>
                    <a:pt x="99807" y="136774"/>
                  </a:cubicBezTo>
                  <a:close/>
                  <a:moveTo>
                    <a:pt x="72914" y="203981"/>
                  </a:moveTo>
                  <a:lnTo>
                    <a:pt x="100375" y="203981"/>
                  </a:lnTo>
                  <a:lnTo>
                    <a:pt x="100375" y="218140"/>
                  </a:lnTo>
                  <a:lnTo>
                    <a:pt x="72914" y="218140"/>
                  </a:lnTo>
                  <a:close/>
                  <a:moveTo>
                    <a:pt x="24620" y="203981"/>
                  </a:moveTo>
                  <a:lnTo>
                    <a:pt x="51702" y="203981"/>
                  </a:lnTo>
                  <a:lnTo>
                    <a:pt x="51702" y="218140"/>
                  </a:lnTo>
                  <a:lnTo>
                    <a:pt x="24620" y="218140"/>
                  </a:lnTo>
                  <a:close/>
                </a:path>
              </a:pathLst>
            </a:custGeom>
            <a:noFill/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223">
              <a:extLst>
                <a:ext uri="{FF2B5EF4-FFF2-40B4-BE49-F238E27FC236}">
                  <a16:creationId xmlns:a16="http://schemas.microsoft.com/office/drawing/2014/main" id="{A00509CC-3A31-368A-038E-C62963AB28DB}"/>
                </a:ext>
              </a:extLst>
            </p:cNvPr>
            <p:cNvSpPr/>
            <p:nvPr/>
          </p:nvSpPr>
          <p:spPr>
            <a:xfrm>
              <a:off x="2600404" y="1472219"/>
              <a:ext cx="160978" cy="122709"/>
            </a:xfrm>
            <a:custGeom>
              <a:avLst/>
              <a:gdLst>
                <a:gd name="connsiteX0" fmla="*/ 100564 w 160978"/>
                <a:gd name="connsiteY0" fmla="*/ 17840 h 122709"/>
                <a:gd name="connsiteX1" fmla="*/ 101273 w 160978"/>
                <a:gd name="connsiteY1" fmla="*/ 37851 h 122709"/>
                <a:gd name="connsiteX2" fmla="*/ 81198 w 160978"/>
                <a:gd name="connsiteY2" fmla="*/ 38558 h 122709"/>
                <a:gd name="connsiteX3" fmla="*/ 80489 w 160978"/>
                <a:gd name="connsiteY3" fmla="*/ 37851 h 122709"/>
                <a:gd name="connsiteX4" fmla="*/ 42612 w 160978"/>
                <a:gd name="connsiteY4" fmla="*/ 94 h 122709"/>
                <a:gd name="connsiteX5" fmla="*/ 0 w 160978"/>
                <a:gd name="connsiteY5" fmla="*/ 94 h 122709"/>
                <a:gd name="connsiteX6" fmla="*/ 109749 w 160978"/>
                <a:gd name="connsiteY6" fmla="*/ 109589 h 122709"/>
                <a:gd name="connsiteX7" fmla="*/ 112401 w 160978"/>
                <a:gd name="connsiteY7" fmla="*/ 113553 h 122709"/>
                <a:gd name="connsiteX8" fmla="*/ 166281 w 160978"/>
                <a:gd name="connsiteY8" fmla="*/ 125636 h 122709"/>
                <a:gd name="connsiteX9" fmla="*/ 166281 w 160978"/>
                <a:gd name="connsiteY9" fmla="*/ 0 h 122709"/>
                <a:gd name="connsiteX10" fmla="*/ 82667 w 160978"/>
                <a:gd name="connsiteY10" fmla="*/ 0 h 122709"/>
                <a:gd name="connsiteX11" fmla="*/ 117798 w 160978"/>
                <a:gd name="connsiteY11" fmla="*/ 55125 h 122709"/>
                <a:gd name="connsiteX12" fmla="*/ 137873 w 160978"/>
                <a:gd name="connsiteY12" fmla="*/ 55125 h 122709"/>
                <a:gd name="connsiteX13" fmla="*/ 143933 w 160978"/>
                <a:gd name="connsiteY13" fmla="*/ 61166 h 122709"/>
                <a:gd name="connsiteX14" fmla="*/ 143981 w 160978"/>
                <a:gd name="connsiteY14" fmla="*/ 81224 h 122709"/>
                <a:gd name="connsiteX15" fmla="*/ 123858 w 160978"/>
                <a:gd name="connsiteY15" fmla="*/ 81271 h 122709"/>
                <a:gd name="connsiteX16" fmla="*/ 117798 w 160978"/>
                <a:gd name="connsiteY16" fmla="*/ 75230 h 122709"/>
                <a:gd name="connsiteX17" fmla="*/ 117716 w 160978"/>
                <a:gd name="connsiteY17" fmla="*/ 55207 h 122709"/>
                <a:gd name="connsiteX18" fmla="*/ 117798 w 160978"/>
                <a:gd name="connsiteY18" fmla="*/ 55125 h 12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0978" h="122709">
                  <a:moveTo>
                    <a:pt x="100564" y="17840"/>
                  </a:moveTo>
                  <a:cubicBezTo>
                    <a:pt x="106303" y="23171"/>
                    <a:pt x="106620" y="32130"/>
                    <a:pt x="101273" y="37851"/>
                  </a:cubicBezTo>
                  <a:cubicBezTo>
                    <a:pt x="95925" y="43572"/>
                    <a:pt x="86937" y="43888"/>
                    <a:pt x="81198" y="38558"/>
                  </a:cubicBezTo>
                  <a:cubicBezTo>
                    <a:pt x="80953" y="38330"/>
                    <a:pt x="80717" y="38095"/>
                    <a:pt x="80489" y="37851"/>
                  </a:cubicBezTo>
                  <a:lnTo>
                    <a:pt x="42612" y="94"/>
                  </a:lnTo>
                  <a:lnTo>
                    <a:pt x="0" y="94"/>
                  </a:lnTo>
                  <a:lnTo>
                    <a:pt x="109749" y="109589"/>
                  </a:lnTo>
                  <a:cubicBezTo>
                    <a:pt x="110856" y="110748"/>
                    <a:pt x="111753" y="112089"/>
                    <a:pt x="112401" y="113553"/>
                  </a:cubicBezTo>
                  <a:lnTo>
                    <a:pt x="166281" y="125636"/>
                  </a:lnTo>
                  <a:lnTo>
                    <a:pt x="166281" y="0"/>
                  </a:lnTo>
                  <a:lnTo>
                    <a:pt x="82667" y="0"/>
                  </a:lnTo>
                  <a:close/>
                  <a:moveTo>
                    <a:pt x="117798" y="55125"/>
                  </a:moveTo>
                  <a:cubicBezTo>
                    <a:pt x="123344" y="49604"/>
                    <a:pt x="132327" y="49604"/>
                    <a:pt x="137873" y="55125"/>
                  </a:cubicBezTo>
                  <a:lnTo>
                    <a:pt x="143933" y="61166"/>
                  </a:lnTo>
                  <a:cubicBezTo>
                    <a:pt x="149503" y="66692"/>
                    <a:pt x="149524" y="75672"/>
                    <a:pt x="143981" y="81224"/>
                  </a:cubicBezTo>
                  <a:cubicBezTo>
                    <a:pt x="138437" y="86776"/>
                    <a:pt x="129428" y="86797"/>
                    <a:pt x="123858" y="81271"/>
                  </a:cubicBezTo>
                  <a:lnTo>
                    <a:pt x="117798" y="75230"/>
                  </a:lnTo>
                  <a:cubicBezTo>
                    <a:pt x="112228" y="69724"/>
                    <a:pt x="112191" y="60759"/>
                    <a:pt x="117716" y="55207"/>
                  </a:cubicBezTo>
                  <a:cubicBezTo>
                    <a:pt x="117743" y="55179"/>
                    <a:pt x="117770" y="55152"/>
                    <a:pt x="117798" y="55125"/>
                  </a:cubicBezTo>
                  <a:close/>
                </a:path>
              </a:pathLst>
            </a:custGeom>
            <a:noFill/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224">
              <a:extLst>
                <a:ext uri="{FF2B5EF4-FFF2-40B4-BE49-F238E27FC236}">
                  <a16:creationId xmlns:a16="http://schemas.microsoft.com/office/drawing/2014/main" id="{C5D4EC58-AEA9-06B0-C913-53959E6E079D}"/>
                </a:ext>
              </a:extLst>
            </p:cNvPr>
            <p:cNvSpPr/>
            <p:nvPr/>
          </p:nvSpPr>
          <p:spPr>
            <a:xfrm>
              <a:off x="2428726" y="1472219"/>
              <a:ext cx="227263" cy="94392"/>
            </a:xfrm>
            <a:custGeom>
              <a:avLst/>
              <a:gdLst>
                <a:gd name="connsiteX0" fmla="*/ 1231 w 227263"/>
                <a:gd name="connsiteY0" fmla="*/ 0 h 94391"/>
                <a:gd name="connsiteX1" fmla="*/ 0 w 227263"/>
                <a:gd name="connsiteY1" fmla="*/ 49556 h 94391"/>
                <a:gd name="connsiteX2" fmla="*/ 233986 w 227263"/>
                <a:gd name="connsiteY2" fmla="*/ 102226 h 94391"/>
                <a:gd name="connsiteX3" fmla="*/ 131339 w 227263"/>
                <a:gd name="connsiteY3" fmla="*/ 0 h 9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263" h="94391">
                  <a:moveTo>
                    <a:pt x="1231" y="0"/>
                  </a:moveTo>
                  <a:cubicBezTo>
                    <a:pt x="5322" y="16326"/>
                    <a:pt x="4897" y="33452"/>
                    <a:pt x="0" y="49556"/>
                  </a:cubicBezTo>
                  <a:lnTo>
                    <a:pt x="233986" y="102226"/>
                  </a:lnTo>
                  <a:lnTo>
                    <a:pt x="131339" y="0"/>
                  </a:lnTo>
                  <a:close/>
                </a:path>
              </a:pathLst>
            </a:custGeom>
            <a:noFill/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225">
              <a:extLst>
                <a:ext uri="{FF2B5EF4-FFF2-40B4-BE49-F238E27FC236}">
                  <a16:creationId xmlns:a16="http://schemas.microsoft.com/office/drawing/2014/main" id="{90EBAD27-6CA6-A267-4133-5E07F13202DC}"/>
                </a:ext>
              </a:extLst>
            </p:cNvPr>
            <p:cNvSpPr/>
            <p:nvPr/>
          </p:nvSpPr>
          <p:spPr>
            <a:xfrm>
              <a:off x="2971317" y="1823640"/>
              <a:ext cx="85224" cy="47196"/>
            </a:xfrm>
            <a:custGeom>
              <a:avLst/>
              <a:gdLst>
                <a:gd name="connsiteX0" fmla="*/ 0 w 85223"/>
                <a:gd name="connsiteY0" fmla="*/ 0 h 47195"/>
                <a:gd name="connsiteX1" fmla="*/ 93178 w 85223"/>
                <a:gd name="connsiteY1" fmla="*/ 0 h 47195"/>
                <a:gd name="connsiteX2" fmla="*/ 93178 w 85223"/>
                <a:gd name="connsiteY2" fmla="*/ 56541 h 47195"/>
                <a:gd name="connsiteX3" fmla="*/ 0 w 85223"/>
                <a:gd name="connsiteY3" fmla="*/ 56541 h 4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223" h="47195">
                  <a:moveTo>
                    <a:pt x="0" y="0"/>
                  </a:moveTo>
                  <a:lnTo>
                    <a:pt x="93178" y="0"/>
                  </a:lnTo>
                  <a:lnTo>
                    <a:pt x="93178" y="56541"/>
                  </a:lnTo>
                  <a:lnTo>
                    <a:pt x="0" y="56541"/>
                  </a:lnTo>
                  <a:close/>
                </a:path>
              </a:pathLst>
            </a:custGeom>
            <a:noFill/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226">
              <a:extLst>
                <a:ext uri="{FF2B5EF4-FFF2-40B4-BE49-F238E27FC236}">
                  <a16:creationId xmlns:a16="http://schemas.microsoft.com/office/drawing/2014/main" id="{9078E604-9E6F-C7F2-F94B-7232B066CB55}"/>
                </a:ext>
              </a:extLst>
            </p:cNvPr>
            <p:cNvSpPr/>
            <p:nvPr/>
          </p:nvSpPr>
          <p:spPr>
            <a:xfrm>
              <a:off x="2815452" y="1608238"/>
              <a:ext cx="416649" cy="179345"/>
            </a:xfrm>
            <a:custGeom>
              <a:avLst/>
              <a:gdLst>
                <a:gd name="connsiteX0" fmla="*/ 216942 w 416649"/>
                <a:gd name="connsiteY0" fmla="*/ 67962 h 179344"/>
                <a:gd name="connsiteX1" fmla="*/ 225653 w 416649"/>
                <a:gd name="connsiteY1" fmla="*/ 67962 h 179344"/>
                <a:gd name="connsiteX2" fmla="*/ 225653 w 416649"/>
                <a:gd name="connsiteY2" fmla="*/ 82121 h 179344"/>
                <a:gd name="connsiteX3" fmla="*/ 198477 w 416649"/>
                <a:gd name="connsiteY3" fmla="*/ 82121 h 179344"/>
                <a:gd name="connsiteX4" fmla="*/ 198477 w 416649"/>
                <a:gd name="connsiteY4" fmla="*/ 77401 h 179344"/>
                <a:gd name="connsiteX5" fmla="*/ 102837 w 416649"/>
                <a:gd name="connsiteY5" fmla="*/ 97979 h 179344"/>
                <a:gd name="connsiteX6" fmla="*/ 0 w 416649"/>
                <a:gd name="connsiteY6" fmla="*/ 97979 h 179344"/>
                <a:gd name="connsiteX7" fmla="*/ 15624 w 416649"/>
                <a:gd name="connsiteY7" fmla="*/ 121577 h 179344"/>
                <a:gd name="connsiteX8" fmla="*/ 19317 w 416649"/>
                <a:gd name="connsiteY8" fmla="*/ 120916 h 179344"/>
                <a:gd name="connsiteX9" fmla="*/ 138820 w 416649"/>
                <a:gd name="connsiteY9" fmla="*/ 120916 h 179344"/>
                <a:gd name="connsiteX10" fmla="*/ 151381 w 416649"/>
                <a:gd name="connsiteY10" fmla="*/ 136712 h 179344"/>
                <a:gd name="connsiteX11" fmla="*/ 138820 w 416649"/>
                <a:gd name="connsiteY11" fmla="*/ 149234 h 179344"/>
                <a:gd name="connsiteX12" fmla="*/ 42801 w 416649"/>
                <a:gd name="connsiteY12" fmla="*/ 149234 h 179344"/>
                <a:gd name="connsiteX13" fmla="*/ 149236 w 416649"/>
                <a:gd name="connsiteY13" fmla="*/ 186990 h 179344"/>
                <a:gd name="connsiteX14" fmla="*/ 262868 w 416649"/>
                <a:gd name="connsiteY14" fmla="*/ 186990 h 179344"/>
                <a:gd name="connsiteX15" fmla="*/ 367030 w 416649"/>
                <a:gd name="connsiteY15" fmla="*/ 149234 h 179344"/>
                <a:gd name="connsiteX16" fmla="*/ 179349 w 416649"/>
                <a:gd name="connsiteY16" fmla="*/ 149234 h 179344"/>
                <a:gd name="connsiteX17" fmla="*/ 165145 w 416649"/>
                <a:gd name="connsiteY17" fmla="*/ 135075 h 179344"/>
                <a:gd name="connsiteX18" fmla="*/ 179349 w 416649"/>
                <a:gd name="connsiteY18" fmla="*/ 120916 h 179344"/>
                <a:gd name="connsiteX19" fmla="*/ 390040 w 416649"/>
                <a:gd name="connsiteY19" fmla="*/ 120916 h 179344"/>
                <a:gd name="connsiteX20" fmla="*/ 393355 w 416649"/>
                <a:gd name="connsiteY20" fmla="*/ 120916 h 179344"/>
                <a:gd name="connsiteX21" fmla="*/ 414566 w 416649"/>
                <a:gd name="connsiteY21" fmla="*/ 82404 h 179344"/>
                <a:gd name="connsiteX22" fmla="*/ 392976 w 416649"/>
                <a:gd name="connsiteY22" fmla="*/ 82404 h 179344"/>
                <a:gd name="connsiteX23" fmla="*/ 392976 w 416649"/>
                <a:gd name="connsiteY23" fmla="*/ 68245 h 179344"/>
                <a:gd name="connsiteX24" fmla="*/ 419111 w 416649"/>
                <a:gd name="connsiteY24" fmla="*/ 68245 h 179344"/>
                <a:gd name="connsiteX25" fmla="*/ 421952 w 416649"/>
                <a:gd name="connsiteY25" fmla="*/ 56635 h 179344"/>
                <a:gd name="connsiteX26" fmla="*/ 292507 w 416649"/>
                <a:gd name="connsiteY26" fmla="*/ 0 h 179344"/>
                <a:gd name="connsiteX27" fmla="*/ 216942 w 416649"/>
                <a:gd name="connsiteY27" fmla="*/ 67962 h 179344"/>
                <a:gd name="connsiteX28" fmla="*/ 344493 w 416649"/>
                <a:gd name="connsiteY28" fmla="*/ 67962 h 179344"/>
                <a:gd name="connsiteX29" fmla="*/ 371575 w 416649"/>
                <a:gd name="connsiteY29" fmla="*/ 67962 h 179344"/>
                <a:gd name="connsiteX30" fmla="*/ 371575 w 416649"/>
                <a:gd name="connsiteY30" fmla="*/ 82121 h 179344"/>
                <a:gd name="connsiteX31" fmla="*/ 344398 w 416649"/>
                <a:gd name="connsiteY31" fmla="*/ 82121 h 179344"/>
                <a:gd name="connsiteX32" fmla="*/ 296105 w 416649"/>
                <a:gd name="connsiteY32" fmla="*/ 67962 h 179344"/>
                <a:gd name="connsiteX33" fmla="*/ 323187 w 416649"/>
                <a:gd name="connsiteY33" fmla="*/ 67962 h 179344"/>
                <a:gd name="connsiteX34" fmla="*/ 323187 w 416649"/>
                <a:gd name="connsiteY34" fmla="*/ 82121 h 179344"/>
                <a:gd name="connsiteX35" fmla="*/ 296010 w 416649"/>
                <a:gd name="connsiteY35" fmla="*/ 82121 h 179344"/>
                <a:gd name="connsiteX36" fmla="*/ 274136 w 416649"/>
                <a:gd name="connsiteY36" fmla="*/ 82687 h 179344"/>
                <a:gd name="connsiteX37" fmla="*/ 247054 w 416649"/>
                <a:gd name="connsiteY37" fmla="*/ 82687 h 179344"/>
                <a:gd name="connsiteX38" fmla="*/ 247054 w 416649"/>
                <a:gd name="connsiteY38" fmla="*/ 68529 h 179344"/>
                <a:gd name="connsiteX39" fmla="*/ 274136 w 416649"/>
                <a:gd name="connsiteY39" fmla="*/ 68529 h 179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16649" h="179344">
                  <a:moveTo>
                    <a:pt x="216942" y="67962"/>
                  </a:moveTo>
                  <a:lnTo>
                    <a:pt x="225653" y="67962"/>
                  </a:lnTo>
                  <a:lnTo>
                    <a:pt x="225653" y="82121"/>
                  </a:lnTo>
                  <a:lnTo>
                    <a:pt x="198477" y="82121"/>
                  </a:lnTo>
                  <a:lnTo>
                    <a:pt x="198477" y="77401"/>
                  </a:lnTo>
                  <a:cubicBezTo>
                    <a:pt x="168434" y="90982"/>
                    <a:pt x="135824" y="97998"/>
                    <a:pt x="102837" y="97979"/>
                  </a:cubicBezTo>
                  <a:lnTo>
                    <a:pt x="0" y="97979"/>
                  </a:lnTo>
                  <a:cubicBezTo>
                    <a:pt x="4541" y="106264"/>
                    <a:pt x="9768" y="114157"/>
                    <a:pt x="15624" y="121577"/>
                  </a:cubicBezTo>
                  <a:cubicBezTo>
                    <a:pt x="16810" y="121154"/>
                    <a:pt x="18058" y="120931"/>
                    <a:pt x="19317" y="120916"/>
                  </a:cubicBezTo>
                  <a:lnTo>
                    <a:pt x="138820" y="120916"/>
                  </a:lnTo>
                  <a:cubicBezTo>
                    <a:pt x="146665" y="121820"/>
                    <a:pt x="152288" y="128893"/>
                    <a:pt x="151381" y="136712"/>
                  </a:cubicBezTo>
                  <a:cubicBezTo>
                    <a:pt x="150618" y="143287"/>
                    <a:pt x="145415" y="148473"/>
                    <a:pt x="138820" y="149234"/>
                  </a:cubicBezTo>
                  <a:lnTo>
                    <a:pt x="42801" y="149234"/>
                  </a:lnTo>
                  <a:cubicBezTo>
                    <a:pt x="72874" y="173636"/>
                    <a:pt x="110460" y="186969"/>
                    <a:pt x="149236" y="186990"/>
                  </a:cubicBezTo>
                  <a:lnTo>
                    <a:pt x="262868" y="186990"/>
                  </a:lnTo>
                  <a:cubicBezTo>
                    <a:pt x="300977" y="187092"/>
                    <a:pt x="337887" y="173713"/>
                    <a:pt x="367030" y="149234"/>
                  </a:cubicBezTo>
                  <a:lnTo>
                    <a:pt x="179349" y="149234"/>
                  </a:lnTo>
                  <a:cubicBezTo>
                    <a:pt x="171504" y="149234"/>
                    <a:pt x="165145" y="142894"/>
                    <a:pt x="165145" y="135075"/>
                  </a:cubicBezTo>
                  <a:cubicBezTo>
                    <a:pt x="165145" y="127255"/>
                    <a:pt x="171504" y="120916"/>
                    <a:pt x="179349" y="120916"/>
                  </a:cubicBezTo>
                  <a:lnTo>
                    <a:pt x="390040" y="120916"/>
                  </a:lnTo>
                  <a:cubicBezTo>
                    <a:pt x="391141" y="120786"/>
                    <a:pt x="392254" y="120786"/>
                    <a:pt x="393355" y="120916"/>
                  </a:cubicBezTo>
                  <a:cubicBezTo>
                    <a:pt x="402153" y="109102"/>
                    <a:pt x="409289" y="96145"/>
                    <a:pt x="414566" y="82404"/>
                  </a:cubicBezTo>
                  <a:lnTo>
                    <a:pt x="392976" y="82404"/>
                  </a:lnTo>
                  <a:lnTo>
                    <a:pt x="392976" y="68245"/>
                  </a:lnTo>
                  <a:lnTo>
                    <a:pt x="419111" y="68245"/>
                  </a:lnTo>
                  <a:cubicBezTo>
                    <a:pt x="420153" y="64470"/>
                    <a:pt x="421194" y="60600"/>
                    <a:pt x="421952" y="56635"/>
                  </a:cubicBezTo>
                  <a:cubicBezTo>
                    <a:pt x="373360" y="53950"/>
                    <a:pt x="327383" y="33834"/>
                    <a:pt x="292507" y="0"/>
                  </a:cubicBezTo>
                  <a:cubicBezTo>
                    <a:pt x="272605" y="27888"/>
                    <a:pt x="246811" y="51087"/>
                    <a:pt x="216942" y="67962"/>
                  </a:cubicBezTo>
                  <a:close/>
                  <a:moveTo>
                    <a:pt x="344493" y="67962"/>
                  </a:moveTo>
                  <a:lnTo>
                    <a:pt x="371575" y="67962"/>
                  </a:lnTo>
                  <a:lnTo>
                    <a:pt x="371575" y="82121"/>
                  </a:lnTo>
                  <a:lnTo>
                    <a:pt x="344398" y="82121"/>
                  </a:lnTo>
                  <a:close/>
                  <a:moveTo>
                    <a:pt x="296105" y="67962"/>
                  </a:moveTo>
                  <a:lnTo>
                    <a:pt x="323187" y="67962"/>
                  </a:lnTo>
                  <a:lnTo>
                    <a:pt x="323187" y="82121"/>
                  </a:lnTo>
                  <a:lnTo>
                    <a:pt x="296010" y="82121"/>
                  </a:lnTo>
                  <a:close/>
                  <a:moveTo>
                    <a:pt x="274136" y="82687"/>
                  </a:moveTo>
                  <a:lnTo>
                    <a:pt x="247054" y="82687"/>
                  </a:lnTo>
                  <a:lnTo>
                    <a:pt x="247054" y="68529"/>
                  </a:lnTo>
                  <a:lnTo>
                    <a:pt x="274136" y="68529"/>
                  </a:lnTo>
                  <a:close/>
                </a:path>
              </a:pathLst>
            </a:custGeom>
            <a:solidFill>
              <a:srgbClr val="FFC000"/>
            </a:solidFill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227">
              <a:extLst>
                <a:ext uri="{FF2B5EF4-FFF2-40B4-BE49-F238E27FC236}">
                  <a16:creationId xmlns:a16="http://schemas.microsoft.com/office/drawing/2014/main" id="{76856260-5BF2-16DA-FF65-57B4A4714345}"/>
                </a:ext>
              </a:extLst>
            </p:cNvPr>
            <p:cNvSpPr/>
            <p:nvPr/>
          </p:nvSpPr>
          <p:spPr>
            <a:xfrm>
              <a:off x="2831076" y="1729343"/>
              <a:ext cx="132570" cy="28318"/>
            </a:xfrm>
            <a:custGeom>
              <a:avLst/>
              <a:gdLst>
                <a:gd name="connsiteX0" fmla="*/ 135884 w 132570"/>
                <a:gd name="connsiteY0" fmla="*/ 14159 h 28317"/>
                <a:gd name="connsiteX1" fmla="*/ 123196 w 132570"/>
                <a:gd name="connsiteY1" fmla="*/ 0 h 28317"/>
                <a:gd name="connsiteX2" fmla="*/ 3693 w 132570"/>
                <a:gd name="connsiteY2" fmla="*/ 0 h 28317"/>
                <a:gd name="connsiteX3" fmla="*/ 0 w 132570"/>
                <a:gd name="connsiteY3" fmla="*/ 661 h 28317"/>
                <a:gd name="connsiteX4" fmla="*/ 27177 w 132570"/>
                <a:gd name="connsiteY4" fmla="*/ 28318 h 28317"/>
                <a:gd name="connsiteX5" fmla="*/ 123196 w 132570"/>
                <a:gd name="connsiteY5" fmla="*/ 28318 h 28317"/>
                <a:gd name="connsiteX6" fmla="*/ 135884 w 132570"/>
                <a:gd name="connsiteY6" fmla="*/ 14159 h 28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570" h="28317">
                  <a:moveTo>
                    <a:pt x="135884" y="14159"/>
                  </a:moveTo>
                  <a:cubicBezTo>
                    <a:pt x="136262" y="6770"/>
                    <a:pt x="130603" y="456"/>
                    <a:pt x="123196" y="0"/>
                  </a:cubicBezTo>
                  <a:lnTo>
                    <a:pt x="3693" y="0"/>
                  </a:lnTo>
                  <a:cubicBezTo>
                    <a:pt x="2434" y="15"/>
                    <a:pt x="1186" y="238"/>
                    <a:pt x="0" y="661"/>
                  </a:cubicBezTo>
                  <a:cubicBezTo>
                    <a:pt x="7972" y="10882"/>
                    <a:pt x="17090" y="20161"/>
                    <a:pt x="27177" y="28318"/>
                  </a:cubicBezTo>
                  <a:lnTo>
                    <a:pt x="123196" y="28318"/>
                  </a:lnTo>
                  <a:cubicBezTo>
                    <a:pt x="130603" y="27862"/>
                    <a:pt x="136262" y="21547"/>
                    <a:pt x="135884" y="14159"/>
                  </a:cubicBezTo>
                  <a:close/>
                </a:path>
              </a:pathLst>
            </a:custGeom>
            <a:solidFill>
              <a:srgbClr val="4472C4"/>
            </a:solidFill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228">
              <a:extLst>
                <a:ext uri="{FF2B5EF4-FFF2-40B4-BE49-F238E27FC236}">
                  <a16:creationId xmlns:a16="http://schemas.microsoft.com/office/drawing/2014/main" id="{6ED946D2-DDFB-371B-54E2-11EFC96BB5A6}"/>
                </a:ext>
              </a:extLst>
            </p:cNvPr>
            <p:cNvSpPr/>
            <p:nvPr/>
          </p:nvSpPr>
          <p:spPr>
            <a:xfrm>
              <a:off x="2560065" y="1472219"/>
              <a:ext cx="151509" cy="113270"/>
            </a:xfrm>
            <a:custGeom>
              <a:avLst/>
              <a:gdLst>
                <a:gd name="connsiteX0" fmla="*/ 40150 w 151508"/>
                <a:gd name="connsiteY0" fmla="*/ 0 h 113270"/>
                <a:gd name="connsiteX1" fmla="*/ 0 w 151508"/>
                <a:gd name="connsiteY1" fmla="*/ 0 h 113270"/>
                <a:gd name="connsiteX2" fmla="*/ 102552 w 151508"/>
                <a:gd name="connsiteY2" fmla="*/ 102226 h 113270"/>
                <a:gd name="connsiteX3" fmla="*/ 152740 w 151508"/>
                <a:gd name="connsiteY3" fmla="*/ 113553 h 113270"/>
                <a:gd name="connsiteX4" fmla="*/ 150088 w 151508"/>
                <a:gd name="connsiteY4" fmla="*/ 109589 h 113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508" h="113270">
                  <a:moveTo>
                    <a:pt x="40150" y="0"/>
                  </a:moveTo>
                  <a:lnTo>
                    <a:pt x="0" y="0"/>
                  </a:lnTo>
                  <a:lnTo>
                    <a:pt x="102552" y="102226"/>
                  </a:lnTo>
                  <a:lnTo>
                    <a:pt x="152740" y="113553"/>
                  </a:lnTo>
                  <a:cubicBezTo>
                    <a:pt x="152092" y="112089"/>
                    <a:pt x="151195" y="110748"/>
                    <a:pt x="150088" y="109589"/>
                  </a:cubicBezTo>
                  <a:close/>
                </a:path>
              </a:pathLst>
            </a:custGeom>
            <a:solidFill>
              <a:srgbClr val="4472C4"/>
            </a:solidFill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229">
              <a:extLst>
                <a:ext uri="{FF2B5EF4-FFF2-40B4-BE49-F238E27FC236}">
                  <a16:creationId xmlns:a16="http://schemas.microsoft.com/office/drawing/2014/main" id="{E8DFF9C6-6CCE-7DDF-8E2E-C1B6F6C1844D}"/>
                </a:ext>
              </a:extLst>
            </p:cNvPr>
            <p:cNvSpPr/>
            <p:nvPr/>
          </p:nvSpPr>
          <p:spPr>
            <a:xfrm>
              <a:off x="2642827" y="1472219"/>
              <a:ext cx="56816" cy="37757"/>
            </a:xfrm>
            <a:custGeom>
              <a:avLst/>
              <a:gdLst>
                <a:gd name="connsiteX0" fmla="*/ 48104 w 56815"/>
                <a:gd name="connsiteY0" fmla="*/ 42004 h 37756"/>
                <a:gd name="connsiteX1" fmla="*/ 62296 w 56815"/>
                <a:gd name="connsiteY1" fmla="*/ 27833 h 37756"/>
                <a:gd name="connsiteX2" fmla="*/ 58142 w 56815"/>
                <a:gd name="connsiteY2" fmla="*/ 17840 h 37756"/>
                <a:gd name="connsiteX3" fmla="*/ 40245 w 56815"/>
                <a:gd name="connsiteY3" fmla="*/ 0 h 37756"/>
                <a:gd name="connsiteX4" fmla="*/ 0 w 56815"/>
                <a:gd name="connsiteY4" fmla="*/ 0 h 37756"/>
                <a:gd name="connsiteX5" fmla="*/ 37877 w 56815"/>
                <a:gd name="connsiteY5" fmla="*/ 37757 h 37756"/>
                <a:gd name="connsiteX6" fmla="*/ 48104 w 56815"/>
                <a:gd name="connsiteY6" fmla="*/ 42004 h 37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815" h="37756">
                  <a:moveTo>
                    <a:pt x="48104" y="42004"/>
                  </a:moveTo>
                  <a:cubicBezTo>
                    <a:pt x="55949" y="41998"/>
                    <a:pt x="62302" y="35653"/>
                    <a:pt x="62296" y="27833"/>
                  </a:cubicBezTo>
                  <a:cubicBezTo>
                    <a:pt x="62292" y="24085"/>
                    <a:pt x="60798" y="20492"/>
                    <a:pt x="58142" y="17840"/>
                  </a:cubicBezTo>
                  <a:lnTo>
                    <a:pt x="40245" y="0"/>
                  </a:lnTo>
                  <a:lnTo>
                    <a:pt x="0" y="0"/>
                  </a:lnTo>
                  <a:lnTo>
                    <a:pt x="37877" y="37757"/>
                  </a:lnTo>
                  <a:cubicBezTo>
                    <a:pt x="40569" y="40494"/>
                    <a:pt x="44259" y="42027"/>
                    <a:pt x="48104" y="42004"/>
                  </a:cubicBezTo>
                  <a:close/>
                </a:path>
              </a:pathLst>
            </a:custGeom>
            <a:solidFill>
              <a:srgbClr val="4472C4"/>
            </a:solidFill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230">
              <a:extLst>
                <a:ext uri="{FF2B5EF4-FFF2-40B4-BE49-F238E27FC236}">
                  <a16:creationId xmlns:a16="http://schemas.microsoft.com/office/drawing/2014/main" id="{D8E14607-5ECB-9276-FD14-190FF4DA5C08}"/>
                </a:ext>
              </a:extLst>
            </p:cNvPr>
            <p:cNvSpPr/>
            <p:nvPr/>
          </p:nvSpPr>
          <p:spPr>
            <a:xfrm>
              <a:off x="2714011" y="1523450"/>
              <a:ext cx="28408" cy="28318"/>
            </a:xfrm>
            <a:custGeom>
              <a:avLst/>
              <a:gdLst>
                <a:gd name="connsiteX0" fmla="*/ 10251 w 28407"/>
                <a:gd name="connsiteY0" fmla="*/ 30041 h 28317"/>
                <a:gd name="connsiteX1" fmla="*/ 30202 w 28407"/>
                <a:gd name="connsiteY1" fmla="*/ 27712 h 28317"/>
                <a:gd name="connsiteX2" fmla="*/ 29947 w 28407"/>
                <a:gd name="connsiteY2" fmla="*/ 9841 h 28317"/>
                <a:gd name="connsiteX3" fmla="*/ 23887 w 28407"/>
                <a:gd name="connsiteY3" fmla="*/ 3800 h 28317"/>
                <a:gd name="connsiteX4" fmla="*/ 3812 w 28407"/>
                <a:gd name="connsiteY4" fmla="*/ 4506 h 28317"/>
                <a:gd name="connsiteX5" fmla="*/ 3812 w 28407"/>
                <a:gd name="connsiteY5" fmla="*/ 23811 h 28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407" h="28317">
                  <a:moveTo>
                    <a:pt x="10251" y="30041"/>
                  </a:moveTo>
                  <a:cubicBezTo>
                    <a:pt x="16406" y="34890"/>
                    <a:pt x="25338" y="33847"/>
                    <a:pt x="30202" y="27712"/>
                  </a:cubicBezTo>
                  <a:cubicBezTo>
                    <a:pt x="34376" y="22447"/>
                    <a:pt x="34270" y="14985"/>
                    <a:pt x="29947" y="9841"/>
                  </a:cubicBezTo>
                  <a:lnTo>
                    <a:pt x="23887" y="3800"/>
                  </a:lnTo>
                  <a:cubicBezTo>
                    <a:pt x="18148" y="-1531"/>
                    <a:pt x="9160" y="-1214"/>
                    <a:pt x="3812" y="4506"/>
                  </a:cubicBezTo>
                  <a:cubicBezTo>
                    <a:pt x="-1271" y="9944"/>
                    <a:pt x="-1271" y="18374"/>
                    <a:pt x="3812" y="23811"/>
                  </a:cubicBezTo>
                  <a:close/>
                </a:path>
              </a:pathLst>
            </a:custGeom>
            <a:solidFill>
              <a:srgbClr val="4472C4"/>
            </a:solidFill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231">
              <a:extLst>
                <a:ext uri="{FF2B5EF4-FFF2-40B4-BE49-F238E27FC236}">
                  <a16:creationId xmlns:a16="http://schemas.microsoft.com/office/drawing/2014/main" id="{F80D3B31-B9E9-728E-4094-7C804421CD81}"/>
                </a:ext>
              </a:extLst>
            </p:cNvPr>
            <p:cNvSpPr/>
            <p:nvPr/>
          </p:nvSpPr>
          <p:spPr>
            <a:xfrm>
              <a:off x="2980597" y="1729246"/>
              <a:ext cx="227263" cy="28318"/>
            </a:xfrm>
            <a:custGeom>
              <a:avLst/>
              <a:gdLst>
                <a:gd name="connsiteX0" fmla="*/ 14204 w 227263"/>
                <a:gd name="connsiteY0" fmla="*/ 97 h 28317"/>
                <a:gd name="connsiteX1" fmla="*/ 0 w 227263"/>
                <a:gd name="connsiteY1" fmla="*/ 14256 h 28317"/>
                <a:gd name="connsiteX2" fmla="*/ 14204 w 227263"/>
                <a:gd name="connsiteY2" fmla="*/ 28415 h 28317"/>
                <a:gd name="connsiteX3" fmla="*/ 201791 w 227263"/>
                <a:gd name="connsiteY3" fmla="*/ 28415 h 28317"/>
                <a:gd name="connsiteX4" fmla="*/ 228115 w 227263"/>
                <a:gd name="connsiteY4" fmla="*/ 97 h 28317"/>
                <a:gd name="connsiteX5" fmla="*/ 224801 w 227263"/>
                <a:gd name="connsiteY5" fmla="*/ 97 h 28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263" h="28317">
                  <a:moveTo>
                    <a:pt x="14204" y="97"/>
                  </a:moveTo>
                  <a:cubicBezTo>
                    <a:pt x="6359" y="97"/>
                    <a:pt x="0" y="6436"/>
                    <a:pt x="0" y="14256"/>
                  </a:cubicBezTo>
                  <a:cubicBezTo>
                    <a:pt x="0" y="22076"/>
                    <a:pt x="6359" y="28415"/>
                    <a:pt x="14204" y="28415"/>
                  </a:cubicBezTo>
                  <a:lnTo>
                    <a:pt x="201791" y="28415"/>
                  </a:lnTo>
                  <a:cubicBezTo>
                    <a:pt x="211661" y="20049"/>
                    <a:pt x="220497" y="10543"/>
                    <a:pt x="228115" y="97"/>
                  </a:cubicBezTo>
                  <a:cubicBezTo>
                    <a:pt x="227014" y="-32"/>
                    <a:pt x="225902" y="-32"/>
                    <a:pt x="224801" y="97"/>
                  </a:cubicBezTo>
                  <a:close/>
                </a:path>
              </a:pathLst>
            </a:custGeom>
            <a:solidFill>
              <a:srgbClr val="4472C4"/>
            </a:solidFill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232">
              <a:extLst>
                <a:ext uri="{FF2B5EF4-FFF2-40B4-BE49-F238E27FC236}">
                  <a16:creationId xmlns:a16="http://schemas.microsoft.com/office/drawing/2014/main" id="{CE260F65-2D24-16F1-3697-E9973BDD6736}"/>
                </a:ext>
              </a:extLst>
            </p:cNvPr>
            <p:cNvSpPr/>
            <p:nvPr/>
          </p:nvSpPr>
          <p:spPr>
            <a:xfrm>
              <a:off x="3075384" y="1472219"/>
              <a:ext cx="160978" cy="160466"/>
            </a:xfrm>
            <a:custGeom>
              <a:avLst/>
              <a:gdLst>
                <a:gd name="connsiteX0" fmla="*/ 165145 w 160978"/>
                <a:gd name="connsiteY0" fmla="*/ 165091 h 160466"/>
                <a:gd name="connsiteX1" fmla="*/ 165145 w 160978"/>
                <a:gd name="connsiteY1" fmla="*/ 161505 h 160466"/>
                <a:gd name="connsiteX2" fmla="*/ 3220 w 160978"/>
                <a:gd name="connsiteY2" fmla="*/ 0 h 160466"/>
                <a:gd name="connsiteX3" fmla="*/ 0 w 160978"/>
                <a:gd name="connsiteY3" fmla="*/ 0 h 160466"/>
                <a:gd name="connsiteX4" fmla="*/ 165145 w 160978"/>
                <a:gd name="connsiteY4" fmla="*/ 165091 h 160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978" h="160466">
                  <a:moveTo>
                    <a:pt x="165145" y="165091"/>
                  </a:moveTo>
                  <a:cubicBezTo>
                    <a:pt x="165145" y="163864"/>
                    <a:pt x="165145" y="162732"/>
                    <a:pt x="165145" y="161505"/>
                  </a:cubicBezTo>
                  <a:cubicBezTo>
                    <a:pt x="165040" y="72388"/>
                    <a:pt x="92620" y="156"/>
                    <a:pt x="3220" y="0"/>
                  </a:cubicBezTo>
                  <a:lnTo>
                    <a:pt x="0" y="0"/>
                  </a:lnTo>
                  <a:cubicBezTo>
                    <a:pt x="4269" y="89175"/>
                    <a:pt x="75698" y="160581"/>
                    <a:pt x="165145" y="165091"/>
                  </a:cubicBezTo>
                  <a:close/>
                </a:path>
              </a:pathLst>
            </a:custGeom>
            <a:solidFill>
              <a:srgbClr val="4472C4"/>
            </a:solidFill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233">
              <a:extLst>
                <a:ext uri="{FF2B5EF4-FFF2-40B4-BE49-F238E27FC236}">
                  <a16:creationId xmlns:a16="http://schemas.microsoft.com/office/drawing/2014/main" id="{A99C50F0-999A-03A5-7F93-5D2C41A45047}"/>
                </a:ext>
              </a:extLst>
            </p:cNvPr>
            <p:cNvSpPr/>
            <p:nvPr/>
          </p:nvSpPr>
          <p:spPr>
            <a:xfrm>
              <a:off x="2266422" y="1423796"/>
              <a:ext cx="132570" cy="132149"/>
            </a:xfrm>
            <a:custGeom>
              <a:avLst/>
              <a:gdLst>
                <a:gd name="connsiteX0" fmla="*/ 141850 w 132570"/>
                <a:gd name="connsiteY0" fmla="*/ 70700 h 132148"/>
                <a:gd name="connsiteX1" fmla="*/ 70925 w 132570"/>
                <a:gd name="connsiteY1" fmla="*/ 141399 h 132148"/>
                <a:gd name="connsiteX2" fmla="*/ 0 w 132570"/>
                <a:gd name="connsiteY2" fmla="*/ 70700 h 132148"/>
                <a:gd name="connsiteX3" fmla="*/ 70925 w 132570"/>
                <a:gd name="connsiteY3" fmla="*/ 0 h 132148"/>
                <a:gd name="connsiteX4" fmla="*/ 141850 w 132570"/>
                <a:gd name="connsiteY4" fmla="*/ 70700 h 132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570" h="132148">
                  <a:moveTo>
                    <a:pt x="141850" y="70700"/>
                  </a:moveTo>
                  <a:cubicBezTo>
                    <a:pt x="141850" y="109746"/>
                    <a:pt x="110096" y="141399"/>
                    <a:pt x="70925" y="141399"/>
                  </a:cubicBezTo>
                  <a:cubicBezTo>
                    <a:pt x="31754" y="141399"/>
                    <a:pt x="0" y="109746"/>
                    <a:pt x="0" y="70700"/>
                  </a:cubicBezTo>
                  <a:cubicBezTo>
                    <a:pt x="0" y="31653"/>
                    <a:pt x="31754" y="0"/>
                    <a:pt x="70925" y="0"/>
                  </a:cubicBezTo>
                  <a:cubicBezTo>
                    <a:pt x="110096" y="0"/>
                    <a:pt x="141850" y="31653"/>
                    <a:pt x="141850" y="70700"/>
                  </a:cubicBezTo>
                  <a:close/>
                </a:path>
              </a:pathLst>
            </a:custGeom>
            <a:noFill/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234">
              <a:extLst>
                <a:ext uri="{FF2B5EF4-FFF2-40B4-BE49-F238E27FC236}">
                  <a16:creationId xmlns:a16="http://schemas.microsoft.com/office/drawing/2014/main" id="{4CA7E69E-C170-346F-DEAD-18360D4F803B}"/>
                </a:ext>
              </a:extLst>
            </p:cNvPr>
            <p:cNvSpPr/>
            <p:nvPr/>
          </p:nvSpPr>
          <p:spPr>
            <a:xfrm>
              <a:off x="2428726" y="1472219"/>
              <a:ext cx="331425" cy="122709"/>
            </a:xfrm>
            <a:custGeom>
              <a:avLst/>
              <a:gdLst>
                <a:gd name="connsiteX0" fmla="*/ 214101 w 331425"/>
                <a:gd name="connsiteY0" fmla="*/ 0 h 122709"/>
                <a:gd name="connsiteX1" fmla="*/ 1231 w 331425"/>
                <a:gd name="connsiteY1" fmla="*/ 0 h 122709"/>
                <a:gd name="connsiteX2" fmla="*/ 0 w 331425"/>
                <a:gd name="connsiteY2" fmla="*/ 49556 h 122709"/>
                <a:gd name="connsiteX3" fmla="*/ 233986 w 331425"/>
                <a:gd name="connsiteY3" fmla="*/ 102226 h 122709"/>
                <a:gd name="connsiteX4" fmla="*/ 284174 w 331425"/>
                <a:gd name="connsiteY4" fmla="*/ 113553 h 122709"/>
                <a:gd name="connsiteX5" fmla="*/ 337959 w 331425"/>
                <a:gd name="connsiteY5" fmla="*/ 125636 h 122709"/>
                <a:gd name="connsiteX6" fmla="*/ 337959 w 331425"/>
                <a:gd name="connsiteY6" fmla="*/ 0 h 122709"/>
                <a:gd name="connsiteX7" fmla="*/ 214101 w 331425"/>
                <a:gd name="connsiteY7" fmla="*/ 0 h 12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1425" h="122709">
                  <a:moveTo>
                    <a:pt x="214101" y="0"/>
                  </a:moveTo>
                  <a:lnTo>
                    <a:pt x="1231" y="0"/>
                  </a:lnTo>
                  <a:cubicBezTo>
                    <a:pt x="5322" y="16326"/>
                    <a:pt x="4897" y="33452"/>
                    <a:pt x="0" y="49556"/>
                  </a:cubicBezTo>
                  <a:lnTo>
                    <a:pt x="233986" y="102226"/>
                  </a:lnTo>
                  <a:lnTo>
                    <a:pt x="284174" y="113553"/>
                  </a:lnTo>
                  <a:lnTo>
                    <a:pt x="337959" y="125636"/>
                  </a:lnTo>
                  <a:lnTo>
                    <a:pt x="337959" y="0"/>
                  </a:lnTo>
                  <a:lnTo>
                    <a:pt x="214101" y="0"/>
                  </a:lnTo>
                  <a:close/>
                </a:path>
              </a:pathLst>
            </a:custGeom>
            <a:noFill/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235">
              <a:extLst>
                <a:ext uri="{FF2B5EF4-FFF2-40B4-BE49-F238E27FC236}">
                  <a16:creationId xmlns:a16="http://schemas.microsoft.com/office/drawing/2014/main" id="{B14EC503-0E31-AEBF-121C-256AFA47B929}"/>
                </a:ext>
              </a:extLst>
            </p:cNvPr>
            <p:cNvSpPr/>
            <p:nvPr/>
          </p:nvSpPr>
          <p:spPr>
            <a:xfrm>
              <a:off x="2808161" y="1691492"/>
              <a:ext cx="416649" cy="103831"/>
            </a:xfrm>
            <a:custGeom>
              <a:avLst/>
              <a:gdLst>
                <a:gd name="connsiteX0" fmla="*/ 7291 w 416649"/>
                <a:gd name="connsiteY0" fmla="*/ 15008 h 103831"/>
                <a:gd name="connsiteX1" fmla="*/ 156527 w 416649"/>
                <a:gd name="connsiteY1" fmla="*/ 103831 h 103831"/>
                <a:gd name="connsiteX2" fmla="*/ 270159 w 416649"/>
                <a:gd name="connsiteY2" fmla="*/ 103831 h 103831"/>
                <a:gd name="connsiteX3" fmla="*/ 374321 w 416649"/>
                <a:gd name="connsiteY3" fmla="*/ 66074 h 103831"/>
                <a:gd name="connsiteX4" fmla="*/ 421668 w 416649"/>
                <a:gd name="connsiteY4" fmla="*/ 0 h 103831"/>
                <a:gd name="connsiteX5" fmla="*/ 0 w 416649"/>
                <a:gd name="connsiteY5" fmla="*/ 0 h 103831"/>
                <a:gd name="connsiteX6" fmla="*/ 7291 w 416649"/>
                <a:gd name="connsiteY6" fmla="*/ 15008 h 10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649" h="103831">
                  <a:moveTo>
                    <a:pt x="7291" y="15008"/>
                  </a:moveTo>
                  <a:cubicBezTo>
                    <a:pt x="37018" y="69574"/>
                    <a:pt x="94237" y="103631"/>
                    <a:pt x="156527" y="103831"/>
                  </a:cubicBezTo>
                  <a:lnTo>
                    <a:pt x="270159" y="103831"/>
                  </a:lnTo>
                  <a:cubicBezTo>
                    <a:pt x="308269" y="103933"/>
                    <a:pt x="345179" y="90554"/>
                    <a:pt x="374321" y="66074"/>
                  </a:cubicBezTo>
                  <a:cubicBezTo>
                    <a:pt x="395436" y="48377"/>
                    <a:pt x="411722" y="25649"/>
                    <a:pt x="421668" y="0"/>
                  </a:cubicBezTo>
                  <a:lnTo>
                    <a:pt x="0" y="0"/>
                  </a:lnTo>
                  <a:cubicBezTo>
                    <a:pt x="2083" y="4908"/>
                    <a:pt x="4545" y="10006"/>
                    <a:pt x="7291" y="15008"/>
                  </a:cubicBezTo>
                  <a:close/>
                </a:path>
              </a:pathLst>
            </a:custGeom>
            <a:noFill/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236">
              <a:extLst>
                <a:ext uri="{FF2B5EF4-FFF2-40B4-BE49-F238E27FC236}">
                  <a16:creationId xmlns:a16="http://schemas.microsoft.com/office/drawing/2014/main" id="{94C75A27-21CC-C1FE-B78A-77E7D1DBA11D}"/>
                </a:ext>
              </a:extLst>
            </p:cNvPr>
            <p:cNvSpPr/>
            <p:nvPr/>
          </p:nvSpPr>
          <p:spPr>
            <a:xfrm>
              <a:off x="2971317" y="1823640"/>
              <a:ext cx="85224" cy="47196"/>
            </a:xfrm>
            <a:custGeom>
              <a:avLst/>
              <a:gdLst>
                <a:gd name="connsiteX0" fmla="*/ 0 w 85223"/>
                <a:gd name="connsiteY0" fmla="*/ 0 h 47195"/>
                <a:gd name="connsiteX1" fmla="*/ 93178 w 85223"/>
                <a:gd name="connsiteY1" fmla="*/ 0 h 47195"/>
                <a:gd name="connsiteX2" fmla="*/ 93178 w 85223"/>
                <a:gd name="connsiteY2" fmla="*/ 56541 h 47195"/>
                <a:gd name="connsiteX3" fmla="*/ 0 w 85223"/>
                <a:gd name="connsiteY3" fmla="*/ 56541 h 4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223" h="47195">
                  <a:moveTo>
                    <a:pt x="0" y="0"/>
                  </a:moveTo>
                  <a:lnTo>
                    <a:pt x="93178" y="0"/>
                  </a:lnTo>
                  <a:lnTo>
                    <a:pt x="93178" y="56541"/>
                  </a:lnTo>
                  <a:lnTo>
                    <a:pt x="0" y="56541"/>
                  </a:lnTo>
                  <a:close/>
                </a:path>
              </a:pathLst>
            </a:custGeom>
            <a:noFill/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237">
              <a:extLst>
                <a:ext uri="{FF2B5EF4-FFF2-40B4-BE49-F238E27FC236}">
                  <a16:creationId xmlns:a16="http://schemas.microsoft.com/office/drawing/2014/main" id="{363726AF-3B4F-9A76-32C8-919362D8F46F}"/>
                </a:ext>
              </a:extLst>
            </p:cNvPr>
            <p:cNvSpPr/>
            <p:nvPr/>
          </p:nvSpPr>
          <p:spPr>
            <a:xfrm>
              <a:off x="2795093" y="1472219"/>
              <a:ext cx="435588" cy="198223"/>
            </a:xfrm>
            <a:custGeom>
              <a:avLst/>
              <a:gdLst>
                <a:gd name="connsiteX0" fmla="*/ 0 w 435587"/>
                <a:gd name="connsiteY0" fmla="*/ 143381 h 198222"/>
                <a:gd name="connsiteX1" fmla="*/ 0 w 435587"/>
                <a:gd name="connsiteY1" fmla="*/ 154048 h 198222"/>
                <a:gd name="connsiteX2" fmla="*/ 7860 w 435587"/>
                <a:gd name="connsiteY2" fmla="*/ 204830 h 198222"/>
                <a:gd name="connsiteX3" fmla="*/ 439565 w 435587"/>
                <a:gd name="connsiteY3" fmla="*/ 204830 h 198222"/>
                <a:gd name="connsiteX4" fmla="*/ 442406 w 435587"/>
                <a:gd name="connsiteY4" fmla="*/ 193220 h 198222"/>
                <a:gd name="connsiteX5" fmla="*/ 251883 w 435587"/>
                <a:gd name="connsiteY5" fmla="*/ 0 h 198222"/>
                <a:gd name="connsiteX6" fmla="*/ 0 w 435587"/>
                <a:gd name="connsiteY6" fmla="*/ 0 h 198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5587" h="198222">
                  <a:moveTo>
                    <a:pt x="0" y="143381"/>
                  </a:moveTo>
                  <a:lnTo>
                    <a:pt x="0" y="154048"/>
                  </a:lnTo>
                  <a:cubicBezTo>
                    <a:pt x="-5" y="171277"/>
                    <a:pt x="2646" y="188404"/>
                    <a:pt x="7860" y="204830"/>
                  </a:cubicBezTo>
                  <a:lnTo>
                    <a:pt x="439565" y="204830"/>
                  </a:lnTo>
                  <a:cubicBezTo>
                    <a:pt x="440606" y="201055"/>
                    <a:pt x="441648" y="197185"/>
                    <a:pt x="442406" y="193220"/>
                  </a:cubicBezTo>
                  <a:cubicBezTo>
                    <a:pt x="338637" y="186938"/>
                    <a:pt x="256396" y="103532"/>
                    <a:pt x="251883" y="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238">
              <a:extLst>
                <a:ext uri="{FF2B5EF4-FFF2-40B4-BE49-F238E27FC236}">
                  <a16:creationId xmlns:a16="http://schemas.microsoft.com/office/drawing/2014/main" id="{1F789B9D-6A61-2BBC-497F-CA4932158D6D}"/>
                </a:ext>
              </a:extLst>
            </p:cNvPr>
            <p:cNvSpPr/>
            <p:nvPr/>
          </p:nvSpPr>
          <p:spPr>
            <a:xfrm>
              <a:off x="3075384" y="1472219"/>
              <a:ext cx="160978" cy="160466"/>
            </a:xfrm>
            <a:custGeom>
              <a:avLst/>
              <a:gdLst>
                <a:gd name="connsiteX0" fmla="*/ 165145 w 160978"/>
                <a:gd name="connsiteY0" fmla="*/ 165091 h 160466"/>
                <a:gd name="connsiteX1" fmla="*/ 165145 w 160978"/>
                <a:gd name="connsiteY1" fmla="*/ 161505 h 160466"/>
                <a:gd name="connsiteX2" fmla="*/ 3220 w 160978"/>
                <a:gd name="connsiteY2" fmla="*/ 0 h 160466"/>
                <a:gd name="connsiteX3" fmla="*/ 0 w 160978"/>
                <a:gd name="connsiteY3" fmla="*/ 0 h 160466"/>
                <a:gd name="connsiteX4" fmla="*/ 165145 w 160978"/>
                <a:gd name="connsiteY4" fmla="*/ 165091 h 160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978" h="160466">
                  <a:moveTo>
                    <a:pt x="165145" y="165091"/>
                  </a:moveTo>
                  <a:cubicBezTo>
                    <a:pt x="165145" y="163864"/>
                    <a:pt x="165145" y="162732"/>
                    <a:pt x="165145" y="161505"/>
                  </a:cubicBezTo>
                  <a:cubicBezTo>
                    <a:pt x="165040" y="72388"/>
                    <a:pt x="92620" y="156"/>
                    <a:pt x="3220" y="0"/>
                  </a:cubicBezTo>
                  <a:lnTo>
                    <a:pt x="0" y="0"/>
                  </a:lnTo>
                  <a:cubicBezTo>
                    <a:pt x="4269" y="89175"/>
                    <a:pt x="75698" y="160581"/>
                    <a:pt x="165145" y="165091"/>
                  </a:cubicBezTo>
                  <a:close/>
                </a:path>
              </a:pathLst>
            </a:custGeom>
            <a:noFill/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239">
              <a:extLst>
                <a:ext uri="{FF2B5EF4-FFF2-40B4-BE49-F238E27FC236}">
                  <a16:creationId xmlns:a16="http://schemas.microsoft.com/office/drawing/2014/main" id="{704EFE82-4F24-7BC1-B24E-6814FFCEB5B9}"/>
                </a:ext>
              </a:extLst>
            </p:cNvPr>
            <p:cNvSpPr/>
            <p:nvPr/>
          </p:nvSpPr>
          <p:spPr>
            <a:xfrm>
              <a:off x="2241916" y="1213609"/>
              <a:ext cx="1079500" cy="689061"/>
            </a:xfrm>
            <a:custGeom>
              <a:avLst/>
              <a:gdLst>
                <a:gd name="connsiteX0" fmla="*/ 966606 w 1079500"/>
                <a:gd name="connsiteY0" fmla="*/ 121270 h 689060"/>
                <a:gd name="connsiteX1" fmla="*/ 1081848 w 1079500"/>
                <a:gd name="connsiteY1" fmla="*/ 68694 h 689060"/>
                <a:gd name="connsiteX2" fmla="*/ 966606 w 1079500"/>
                <a:gd name="connsiteY2" fmla="*/ 16117 h 689060"/>
                <a:gd name="connsiteX3" fmla="*/ 715196 w 1079500"/>
                <a:gd name="connsiteY3" fmla="*/ 71 h 689060"/>
                <a:gd name="connsiteX4" fmla="*/ 626848 w 1079500"/>
                <a:gd name="connsiteY4" fmla="*/ 1770 h 689060"/>
                <a:gd name="connsiteX5" fmla="*/ 613212 w 1079500"/>
                <a:gd name="connsiteY5" fmla="*/ 16495 h 689060"/>
                <a:gd name="connsiteX6" fmla="*/ 627984 w 1079500"/>
                <a:gd name="connsiteY6" fmla="*/ 30087 h 689060"/>
                <a:gd name="connsiteX7" fmla="*/ 715197 w 1079500"/>
                <a:gd name="connsiteY7" fmla="*/ 28388 h 689060"/>
                <a:gd name="connsiteX8" fmla="*/ 1052019 w 1079500"/>
                <a:gd name="connsiteY8" fmla="*/ 68788 h 689060"/>
                <a:gd name="connsiteX9" fmla="*/ 715197 w 1079500"/>
                <a:gd name="connsiteY9" fmla="*/ 109093 h 689060"/>
                <a:gd name="connsiteX10" fmla="*/ 378942 w 1079500"/>
                <a:gd name="connsiteY10" fmla="*/ 68977 h 689060"/>
                <a:gd name="connsiteX11" fmla="*/ 511512 w 1079500"/>
                <a:gd name="connsiteY11" fmla="*/ 38583 h 689060"/>
                <a:gd name="connsiteX12" fmla="*/ 524153 w 1079500"/>
                <a:gd name="connsiteY12" fmla="*/ 22866 h 689060"/>
                <a:gd name="connsiteX13" fmla="*/ 508387 w 1079500"/>
                <a:gd name="connsiteY13" fmla="*/ 10265 h 689060"/>
                <a:gd name="connsiteX14" fmla="*/ 348451 w 1079500"/>
                <a:gd name="connsiteY14" fmla="*/ 68788 h 689060"/>
                <a:gd name="connsiteX15" fmla="*/ 463692 w 1079500"/>
                <a:gd name="connsiteY15" fmla="*/ 121364 h 689060"/>
                <a:gd name="connsiteX16" fmla="*/ 700898 w 1079500"/>
                <a:gd name="connsiteY16" fmla="*/ 137317 h 689060"/>
                <a:gd name="connsiteX17" fmla="*/ 700898 w 1079500"/>
                <a:gd name="connsiteY17" fmla="*/ 230293 h 689060"/>
                <a:gd name="connsiteX18" fmla="*/ 175920 w 1079500"/>
                <a:gd name="connsiteY18" fmla="*/ 230293 h 689060"/>
                <a:gd name="connsiteX19" fmla="*/ 44570 w 1079500"/>
                <a:gd name="connsiteY19" fmla="*/ 200445 h 689060"/>
                <a:gd name="connsiteX20" fmla="*/ 14627 w 1079500"/>
                <a:gd name="connsiteY20" fmla="*/ 331378 h 689060"/>
                <a:gd name="connsiteX21" fmla="*/ 145977 w 1079500"/>
                <a:gd name="connsiteY21" fmla="*/ 361225 h 689060"/>
                <a:gd name="connsiteX22" fmla="*/ 174121 w 1079500"/>
                <a:gd name="connsiteY22" fmla="*/ 334124 h 689060"/>
                <a:gd name="connsiteX23" fmla="*/ 524485 w 1079500"/>
                <a:gd name="connsiteY23" fmla="*/ 413035 h 689060"/>
                <a:gd name="connsiteX24" fmla="*/ 700898 w 1079500"/>
                <a:gd name="connsiteY24" fmla="*/ 608710 h 689060"/>
                <a:gd name="connsiteX25" fmla="*/ 700898 w 1079500"/>
                <a:gd name="connsiteY25" fmla="*/ 666478 h 689060"/>
                <a:gd name="connsiteX26" fmla="*/ 619178 w 1079500"/>
                <a:gd name="connsiteY26" fmla="*/ 666478 h 689060"/>
                <a:gd name="connsiteX27" fmla="*/ 604974 w 1079500"/>
                <a:gd name="connsiteY27" fmla="*/ 680636 h 689060"/>
                <a:gd name="connsiteX28" fmla="*/ 619178 w 1079500"/>
                <a:gd name="connsiteY28" fmla="*/ 694795 h 689060"/>
                <a:gd name="connsiteX29" fmla="*/ 941134 w 1079500"/>
                <a:gd name="connsiteY29" fmla="*/ 694795 h 689060"/>
                <a:gd name="connsiteX30" fmla="*/ 955338 w 1079500"/>
                <a:gd name="connsiteY30" fmla="*/ 680636 h 689060"/>
                <a:gd name="connsiteX31" fmla="*/ 941134 w 1079500"/>
                <a:gd name="connsiteY31" fmla="*/ 666478 h 689060"/>
                <a:gd name="connsiteX32" fmla="*/ 850891 w 1079500"/>
                <a:gd name="connsiteY32" fmla="*/ 666478 h 689060"/>
                <a:gd name="connsiteX33" fmla="*/ 850891 w 1079500"/>
                <a:gd name="connsiteY33" fmla="*/ 609276 h 689060"/>
                <a:gd name="connsiteX34" fmla="*/ 1027360 w 1079500"/>
                <a:gd name="connsiteY34" fmla="*/ 406669 h 689060"/>
                <a:gd name="connsiteX35" fmla="*/ 836688 w 1079500"/>
                <a:gd name="connsiteY35" fmla="*/ 230293 h 689060"/>
                <a:gd name="connsiteX36" fmla="*/ 729306 w 1079500"/>
                <a:gd name="connsiteY36" fmla="*/ 230293 h 689060"/>
                <a:gd name="connsiteX37" fmla="*/ 729306 w 1079500"/>
                <a:gd name="connsiteY37" fmla="*/ 137317 h 689060"/>
                <a:gd name="connsiteX38" fmla="*/ 966606 w 1079500"/>
                <a:gd name="connsiteY38" fmla="*/ 121270 h 689060"/>
                <a:gd name="connsiteX39" fmla="*/ 95431 w 1079500"/>
                <a:gd name="connsiteY39" fmla="*/ 351586 h 689060"/>
                <a:gd name="connsiteX40" fmla="*/ 24506 w 1079500"/>
                <a:gd name="connsiteY40" fmla="*/ 280887 h 689060"/>
                <a:gd name="connsiteX41" fmla="*/ 95431 w 1079500"/>
                <a:gd name="connsiteY41" fmla="*/ 210187 h 689060"/>
                <a:gd name="connsiteX42" fmla="*/ 166356 w 1079500"/>
                <a:gd name="connsiteY42" fmla="*/ 280887 h 689060"/>
                <a:gd name="connsiteX43" fmla="*/ 95526 w 1079500"/>
                <a:gd name="connsiteY43" fmla="*/ 351681 h 689060"/>
                <a:gd name="connsiteX44" fmla="*/ 95431 w 1079500"/>
                <a:gd name="connsiteY44" fmla="*/ 351681 h 689060"/>
                <a:gd name="connsiteX45" fmla="*/ 524769 w 1079500"/>
                <a:gd name="connsiteY45" fmla="*/ 384246 h 689060"/>
                <a:gd name="connsiteX46" fmla="*/ 470983 w 1079500"/>
                <a:gd name="connsiteY46" fmla="*/ 372164 h 689060"/>
                <a:gd name="connsiteX47" fmla="*/ 420796 w 1079500"/>
                <a:gd name="connsiteY47" fmla="*/ 360837 h 689060"/>
                <a:gd name="connsiteX48" fmla="*/ 186715 w 1079500"/>
                <a:gd name="connsiteY48" fmla="*/ 308166 h 689060"/>
                <a:gd name="connsiteX49" fmla="*/ 187946 w 1079500"/>
                <a:gd name="connsiteY49" fmla="*/ 258610 h 689060"/>
                <a:gd name="connsiteX50" fmla="*/ 524769 w 1079500"/>
                <a:gd name="connsiteY50" fmla="*/ 258610 h 689060"/>
                <a:gd name="connsiteX51" fmla="*/ 822484 w 1079500"/>
                <a:gd name="connsiteY51" fmla="*/ 666478 h 689060"/>
                <a:gd name="connsiteX52" fmla="*/ 729306 w 1079500"/>
                <a:gd name="connsiteY52" fmla="*/ 666478 h 689060"/>
                <a:gd name="connsiteX53" fmla="*/ 729306 w 1079500"/>
                <a:gd name="connsiteY53" fmla="*/ 609842 h 689060"/>
                <a:gd name="connsiteX54" fmla="*/ 822484 w 1079500"/>
                <a:gd name="connsiteY54" fmla="*/ 609842 h 689060"/>
                <a:gd name="connsiteX55" fmla="*/ 966796 w 1079500"/>
                <a:gd name="connsiteY55" fmla="*/ 516111 h 689060"/>
                <a:gd name="connsiteX56" fmla="*/ 940471 w 1079500"/>
                <a:gd name="connsiteY56" fmla="*/ 544429 h 689060"/>
                <a:gd name="connsiteX57" fmla="*/ 836309 w 1079500"/>
                <a:gd name="connsiteY57" fmla="*/ 582186 h 689060"/>
                <a:gd name="connsiteX58" fmla="*/ 722677 w 1079500"/>
                <a:gd name="connsiteY58" fmla="*/ 582186 h 689060"/>
                <a:gd name="connsiteX59" fmla="*/ 616242 w 1079500"/>
                <a:gd name="connsiteY59" fmla="*/ 544429 h 689060"/>
                <a:gd name="connsiteX60" fmla="*/ 573441 w 1079500"/>
                <a:gd name="connsiteY60" fmla="*/ 493174 h 689060"/>
                <a:gd name="connsiteX61" fmla="*/ 566244 w 1079500"/>
                <a:gd name="connsiteY61" fmla="*/ 477977 h 689060"/>
                <a:gd name="connsiteX62" fmla="*/ 988102 w 1079500"/>
                <a:gd name="connsiteY62" fmla="*/ 477977 h 689060"/>
                <a:gd name="connsiteX63" fmla="*/ 966890 w 1079500"/>
                <a:gd name="connsiteY63" fmla="*/ 516111 h 689060"/>
                <a:gd name="connsiteX64" fmla="*/ 836688 w 1079500"/>
                <a:gd name="connsiteY64" fmla="*/ 258610 h 689060"/>
                <a:gd name="connsiteX65" fmla="*/ 998802 w 1079500"/>
                <a:gd name="connsiteY65" fmla="*/ 420115 h 689060"/>
                <a:gd name="connsiteX66" fmla="*/ 998802 w 1079500"/>
                <a:gd name="connsiteY66" fmla="*/ 423702 h 689060"/>
                <a:gd name="connsiteX67" fmla="*/ 833468 w 1079500"/>
                <a:gd name="connsiteY67" fmla="*/ 258610 h 689060"/>
                <a:gd name="connsiteX68" fmla="*/ 804681 w 1079500"/>
                <a:gd name="connsiteY68" fmla="*/ 258610 h 689060"/>
                <a:gd name="connsiteX69" fmla="*/ 995582 w 1079500"/>
                <a:gd name="connsiteY69" fmla="*/ 451925 h 689060"/>
                <a:gd name="connsiteX70" fmla="*/ 992742 w 1079500"/>
                <a:gd name="connsiteY70" fmla="*/ 463535 h 689060"/>
                <a:gd name="connsiteX71" fmla="*/ 561036 w 1079500"/>
                <a:gd name="connsiteY71" fmla="*/ 463535 h 689060"/>
                <a:gd name="connsiteX72" fmla="*/ 553177 w 1079500"/>
                <a:gd name="connsiteY72" fmla="*/ 412752 h 689060"/>
                <a:gd name="connsiteX73" fmla="*/ 553177 w 1079500"/>
                <a:gd name="connsiteY73" fmla="*/ 258610 h 689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1079500" h="689060">
                  <a:moveTo>
                    <a:pt x="966606" y="121270"/>
                  </a:moveTo>
                  <a:cubicBezTo>
                    <a:pt x="1068212" y="105601"/>
                    <a:pt x="1081848" y="85873"/>
                    <a:pt x="1081848" y="68694"/>
                  </a:cubicBezTo>
                  <a:cubicBezTo>
                    <a:pt x="1081848" y="51514"/>
                    <a:pt x="1068117" y="31881"/>
                    <a:pt x="966606" y="16117"/>
                  </a:cubicBezTo>
                  <a:cubicBezTo>
                    <a:pt x="883307" y="4674"/>
                    <a:pt x="799280" y="-689"/>
                    <a:pt x="715196" y="71"/>
                  </a:cubicBezTo>
                  <a:cubicBezTo>
                    <a:pt x="685179" y="71"/>
                    <a:pt x="655445" y="637"/>
                    <a:pt x="626848" y="1770"/>
                  </a:cubicBezTo>
                  <a:cubicBezTo>
                    <a:pt x="619003" y="2083"/>
                    <a:pt x="612898" y="8675"/>
                    <a:pt x="613212" y="16495"/>
                  </a:cubicBezTo>
                  <a:cubicBezTo>
                    <a:pt x="613526" y="24315"/>
                    <a:pt x="620140" y="30400"/>
                    <a:pt x="627984" y="30087"/>
                  </a:cubicBezTo>
                  <a:cubicBezTo>
                    <a:pt x="656392" y="28955"/>
                    <a:pt x="685652" y="28388"/>
                    <a:pt x="715197" y="28388"/>
                  </a:cubicBezTo>
                  <a:cubicBezTo>
                    <a:pt x="907329" y="28388"/>
                    <a:pt x="1032323" y="51514"/>
                    <a:pt x="1052019" y="68788"/>
                  </a:cubicBezTo>
                  <a:cubicBezTo>
                    <a:pt x="1032323" y="85967"/>
                    <a:pt x="907329" y="109093"/>
                    <a:pt x="715197" y="109093"/>
                  </a:cubicBezTo>
                  <a:cubicBezTo>
                    <a:pt x="523064" y="109093"/>
                    <a:pt x="399206" y="86156"/>
                    <a:pt x="378942" y="68977"/>
                  </a:cubicBezTo>
                  <a:cubicBezTo>
                    <a:pt x="385949" y="63785"/>
                    <a:pt x="413599" y="49438"/>
                    <a:pt x="511512" y="38583"/>
                  </a:cubicBezTo>
                  <a:cubicBezTo>
                    <a:pt x="519356" y="37722"/>
                    <a:pt x="525016" y="30686"/>
                    <a:pt x="524153" y="22866"/>
                  </a:cubicBezTo>
                  <a:cubicBezTo>
                    <a:pt x="523290" y="15047"/>
                    <a:pt x="516232" y="9405"/>
                    <a:pt x="508387" y="10265"/>
                  </a:cubicBezTo>
                  <a:cubicBezTo>
                    <a:pt x="348451" y="28388"/>
                    <a:pt x="348451" y="56706"/>
                    <a:pt x="348451" y="68788"/>
                  </a:cubicBezTo>
                  <a:cubicBezTo>
                    <a:pt x="348451" y="85967"/>
                    <a:pt x="362181" y="105601"/>
                    <a:pt x="463692" y="121364"/>
                  </a:cubicBezTo>
                  <a:cubicBezTo>
                    <a:pt x="542288" y="132218"/>
                    <a:pt x="621552" y="137548"/>
                    <a:pt x="700898" y="137317"/>
                  </a:cubicBezTo>
                  <a:lnTo>
                    <a:pt x="700898" y="230293"/>
                  </a:lnTo>
                  <a:lnTo>
                    <a:pt x="175920" y="230293"/>
                  </a:lnTo>
                  <a:cubicBezTo>
                    <a:pt x="147917" y="185894"/>
                    <a:pt x="89110" y="172531"/>
                    <a:pt x="44570" y="200445"/>
                  </a:cubicBezTo>
                  <a:cubicBezTo>
                    <a:pt x="30" y="228359"/>
                    <a:pt x="-13375" y="286979"/>
                    <a:pt x="14627" y="331378"/>
                  </a:cubicBezTo>
                  <a:cubicBezTo>
                    <a:pt x="42630" y="375776"/>
                    <a:pt x="101438" y="389139"/>
                    <a:pt x="145977" y="361225"/>
                  </a:cubicBezTo>
                  <a:cubicBezTo>
                    <a:pt x="157139" y="354230"/>
                    <a:pt x="166722" y="345001"/>
                    <a:pt x="174121" y="334124"/>
                  </a:cubicBezTo>
                  <a:lnTo>
                    <a:pt x="524485" y="413035"/>
                  </a:lnTo>
                  <a:cubicBezTo>
                    <a:pt x="524838" y="513480"/>
                    <a:pt x="600742" y="597672"/>
                    <a:pt x="700898" y="608710"/>
                  </a:cubicBezTo>
                  <a:lnTo>
                    <a:pt x="700898" y="666478"/>
                  </a:lnTo>
                  <a:lnTo>
                    <a:pt x="619178" y="666478"/>
                  </a:lnTo>
                  <a:cubicBezTo>
                    <a:pt x="611333" y="666478"/>
                    <a:pt x="604974" y="672817"/>
                    <a:pt x="604974" y="680636"/>
                  </a:cubicBezTo>
                  <a:cubicBezTo>
                    <a:pt x="604974" y="688456"/>
                    <a:pt x="611333" y="694795"/>
                    <a:pt x="619178" y="694795"/>
                  </a:cubicBezTo>
                  <a:lnTo>
                    <a:pt x="941134" y="694795"/>
                  </a:lnTo>
                  <a:cubicBezTo>
                    <a:pt x="948979" y="694795"/>
                    <a:pt x="955338" y="688456"/>
                    <a:pt x="955338" y="680636"/>
                  </a:cubicBezTo>
                  <a:cubicBezTo>
                    <a:pt x="955338" y="672817"/>
                    <a:pt x="948979" y="666478"/>
                    <a:pt x="941134" y="666478"/>
                  </a:cubicBezTo>
                  <a:lnTo>
                    <a:pt x="850891" y="666478"/>
                  </a:lnTo>
                  <a:lnTo>
                    <a:pt x="850891" y="609276"/>
                  </a:lnTo>
                  <a:cubicBezTo>
                    <a:pt x="955749" y="601903"/>
                    <a:pt x="1034757" y="511193"/>
                    <a:pt x="1027360" y="406669"/>
                  </a:cubicBezTo>
                  <a:cubicBezTo>
                    <a:pt x="1020308" y="307002"/>
                    <a:pt x="936920" y="229866"/>
                    <a:pt x="836688" y="230293"/>
                  </a:cubicBezTo>
                  <a:lnTo>
                    <a:pt x="729306" y="230293"/>
                  </a:lnTo>
                  <a:lnTo>
                    <a:pt x="729306" y="137317"/>
                  </a:lnTo>
                  <a:cubicBezTo>
                    <a:pt x="808686" y="137522"/>
                    <a:pt x="887982" y="132160"/>
                    <a:pt x="966606" y="121270"/>
                  </a:cubicBezTo>
                  <a:close/>
                  <a:moveTo>
                    <a:pt x="95431" y="351586"/>
                  </a:moveTo>
                  <a:cubicBezTo>
                    <a:pt x="56260" y="351586"/>
                    <a:pt x="24506" y="319933"/>
                    <a:pt x="24506" y="280887"/>
                  </a:cubicBezTo>
                  <a:cubicBezTo>
                    <a:pt x="24506" y="241840"/>
                    <a:pt x="56260" y="210187"/>
                    <a:pt x="95431" y="210187"/>
                  </a:cubicBezTo>
                  <a:cubicBezTo>
                    <a:pt x="134602" y="210187"/>
                    <a:pt x="166356" y="241840"/>
                    <a:pt x="166356" y="280887"/>
                  </a:cubicBezTo>
                  <a:cubicBezTo>
                    <a:pt x="166408" y="319933"/>
                    <a:pt x="134696" y="351628"/>
                    <a:pt x="95526" y="351681"/>
                  </a:cubicBezTo>
                  <a:cubicBezTo>
                    <a:pt x="95494" y="351681"/>
                    <a:pt x="95462" y="351681"/>
                    <a:pt x="95431" y="351681"/>
                  </a:cubicBezTo>
                  <a:close/>
                  <a:moveTo>
                    <a:pt x="524769" y="384246"/>
                  </a:moveTo>
                  <a:lnTo>
                    <a:pt x="470983" y="372164"/>
                  </a:lnTo>
                  <a:lnTo>
                    <a:pt x="420796" y="360837"/>
                  </a:lnTo>
                  <a:lnTo>
                    <a:pt x="186715" y="308166"/>
                  </a:lnTo>
                  <a:cubicBezTo>
                    <a:pt x="191612" y="292062"/>
                    <a:pt x="192037" y="274936"/>
                    <a:pt x="187946" y="258610"/>
                  </a:cubicBezTo>
                  <a:lnTo>
                    <a:pt x="524769" y="258610"/>
                  </a:lnTo>
                  <a:close/>
                  <a:moveTo>
                    <a:pt x="822484" y="666478"/>
                  </a:moveTo>
                  <a:lnTo>
                    <a:pt x="729306" y="666478"/>
                  </a:lnTo>
                  <a:lnTo>
                    <a:pt x="729306" y="609842"/>
                  </a:lnTo>
                  <a:lnTo>
                    <a:pt x="822484" y="609842"/>
                  </a:lnTo>
                  <a:close/>
                  <a:moveTo>
                    <a:pt x="966796" y="516111"/>
                  </a:moveTo>
                  <a:cubicBezTo>
                    <a:pt x="959178" y="526557"/>
                    <a:pt x="950341" y="536063"/>
                    <a:pt x="940471" y="544429"/>
                  </a:cubicBezTo>
                  <a:cubicBezTo>
                    <a:pt x="911328" y="568908"/>
                    <a:pt x="874419" y="582287"/>
                    <a:pt x="836309" y="582186"/>
                  </a:cubicBezTo>
                  <a:lnTo>
                    <a:pt x="722677" y="582186"/>
                  </a:lnTo>
                  <a:cubicBezTo>
                    <a:pt x="683901" y="582164"/>
                    <a:pt x="646315" y="568831"/>
                    <a:pt x="616242" y="544429"/>
                  </a:cubicBezTo>
                  <a:cubicBezTo>
                    <a:pt x="598838" y="530210"/>
                    <a:pt x="584311" y="512815"/>
                    <a:pt x="573441" y="493174"/>
                  </a:cubicBezTo>
                  <a:cubicBezTo>
                    <a:pt x="570790" y="488266"/>
                    <a:pt x="568422" y="483168"/>
                    <a:pt x="566244" y="477977"/>
                  </a:cubicBezTo>
                  <a:lnTo>
                    <a:pt x="988102" y="477977"/>
                  </a:lnTo>
                  <a:cubicBezTo>
                    <a:pt x="982794" y="491586"/>
                    <a:pt x="975659" y="504415"/>
                    <a:pt x="966890" y="516111"/>
                  </a:cubicBezTo>
                  <a:close/>
                  <a:moveTo>
                    <a:pt x="836688" y="258610"/>
                  </a:moveTo>
                  <a:cubicBezTo>
                    <a:pt x="926162" y="258662"/>
                    <a:pt x="998697" y="330924"/>
                    <a:pt x="998802" y="420115"/>
                  </a:cubicBezTo>
                  <a:cubicBezTo>
                    <a:pt x="998802" y="421342"/>
                    <a:pt x="998802" y="422474"/>
                    <a:pt x="998802" y="423702"/>
                  </a:cubicBezTo>
                  <a:cubicBezTo>
                    <a:pt x="909281" y="419285"/>
                    <a:pt x="837745" y="347854"/>
                    <a:pt x="833468" y="258610"/>
                  </a:cubicBezTo>
                  <a:close/>
                  <a:moveTo>
                    <a:pt x="804681" y="258610"/>
                  </a:moveTo>
                  <a:cubicBezTo>
                    <a:pt x="809164" y="362315"/>
                    <a:pt x="891631" y="445824"/>
                    <a:pt x="995582" y="451925"/>
                  </a:cubicBezTo>
                  <a:cubicBezTo>
                    <a:pt x="994825" y="455889"/>
                    <a:pt x="993783" y="459665"/>
                    <a:pt x="992742" y="463535"/>
                  </a:cubicBezTo>
                  <a:lnTo>
                    <a:pt x="561036" y="463535"/>
                  </a:lnTo>
                  <a:cubicBezTo>
                    <a:pt x="555823" y="447108"/>
                    <a:pt x="553172" y="429981"/>
                    <a:pt x="553177" y="412752"/>
                  </a:cubicBezTo>
                  <a:lnTo>
                    <a:pt x="553177" y="258610"/>
                  </a:lnTo>
                  <a:close/>
                </a:path>
              </a:pathLst>
            </a:custGeom>
            <a:solidFill>
              <a:srgbClr val="000000"/>
            </a:solidFill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240">
              <a:extLst>
                <a:ext uri="{FF2B5EF4-FFF2-40B4-BE49-F238E27FC236}">
                  <a16:creationId xmlns:a16="http://schemas.microsoft.com/office/drawing/2014/main" id="{1342BD92-3864-87E8-2819-C7A77A59C5DC}"/>
                </a:ext>
              </a:extLst>
            </p:cNvPr>
            <p:cNvSpPr/>
            <p:nvPr/>
          </p:nvSpPr>
          <p:spPr>
            <a:xfrm>
              <a:off x="2797082" y="1219734"/>
              <a:ext cx="18939" cy="18878"/>
            </a:xfrm>
            <a:custGeom>
              <a:avLst/>
              <a:gdLst>
                <a:gd name="connsiteX0" fmla="*/ 3693 w 18938"/>
                <a:gd name="connsiteY0" fmla="*/ 24151 h 18878"/>
                <a:gd name="connsiteX1" fmla="*/ 13730 w 18938"/>
                <a:gd name="connsiteY1" fmla="*/ 28304 h 18878"/>
                <a:gd name="connsiteX2" fmla="*/ 19128 w 18938"/>
                <a:gd name="connsiteY2" fmla="*/ 27172 h 18878"/>
                <a:gd name="connsiteX3" fmla="*/ 26798 w 18938"/>
                <a:gd name="connsiteY3" fmla="*/ 19526 h 18878"/>
                <a:gd name="connsiteX4" fmla="*/ 27934 w 18938"/>
                <a:gd name="connsiteY4" fmla="*/ 14145 h 18878"/>
                <a:gd name="connsiteX5" fmla="*/ 23768 w 18938"/>
                <a:gd name="connsiteY5" fmla="*/ 4140 h 18878"/>
                <a:gd name="connsiteX6" fmla="*/ 21590 w 18938"/>
                <a:gd name="connsiteY6" fmla="*/ 2346 h 18878"/>
                <a:gd name="connsiteX7" fmla="*/ 19128 w 18938"/>
                <a:gd name="connsiteY7" fmla="*/ 1025 h 18878"/>
                <a:gd name="connsiteX8" fmla="*/ 16950 w 18938"/>
                <a:gd name="connsiteY8" fmla="*/ 270 h 18878"/>
                <a:gd name="connsiteX9" fmla="*/ 268 w 18938"/>
                <a:gd name="connsiteY9" fmla="*/ 11424 h 18878"/>
                <a:gd name="connsiteX10" fmla="*/ 0 w 18938"/>
                <a:gd name="connsiteY10" fmla="*/ 14145 h 18878"/>
                <a:gd name="connsiteX11" fmla="*/ 1042 w 18938"/>
                <a:gd name="connsiteY11" fmla="*/ 19526 h 18878"/>
                <a:gd name="connsiteX12" fmla="*/ 3693 w 18938"/>
                <a:gd name="connsiteY12" fmla="*/ 24151 h 18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938" h="18878">
                  <a:moveTo>
                    <a:pt x="3693" y="24151"/>
                  </a:moveTo>
                  <a:cubicBezTo>
                    <a:pt x="6354" y="26807"/>
                    <a:pt x="9965" y="28301"/>
                    <a:pt x="13730" y="28304"/>
                  </a:cubicBezTo>
                  <a:cubicBezTo>
                    <a:pt x="15590" y="28311"/>
                    <a:pt x="17429" y="27925"/>
                    <a:pt x="19128" y="27172"/>
                  </a:cubicBezTo>
                  <a:cubicBezTo>
                    <a:pt x="22642" y="25800"/>
                    <a:pt x="25422" y="23028"/>
                    <a:pt x="26798" y="19526"/>
                  </a:cubicBezTo>
                  <a:cubicBezTo>
                    <a:pt x="27554" y="17832"/>
                    <a:pt x="27941" y="15999"/>
                    <a:pt x="27934" y="14145"/>
                  </a:cubicBezTo>
                  <a:cubicBezTo>
                    <a:pt x="27931" y="10392"/>
                    <a:pt x="26432" y="6793"/>
                    <a:pt x="23768" y="4140"/>
                  </a:cubicBezTo>
                  <a:cubicBezTo>
                    <a:pt x="23108" y="3466"/>
                    <a:pt x="22378" y="2865"/>
                    <a:pt x="21590" y="2346"/>
                  </a:cubicBezTo>
                  <a:cubicBezTo>
                    <a:pt x="20823" y="1813"/>
                    <a:pt x="19997" y="1370"/>
                    <a:pt x="19128" y="1025"/>
                  </a:cubicBezTo>
                  <a:cubicBezTo>
                    <a:pt x="18427" y="706"/>
                    <a:pt x="17698" y="454"/>
                    <a:pt x="16950" y="270"/>
                  </a:cubicBezTo>
                  <a:cubicBezTo>
                    <a:pt x="9253" y="-1242"/>
                    <a:pt x="1785" y="3752"/>
                    <a:pt x="268" y="11424"/>
                  </a:cubicBezTo>
                  <a:cubicBezTo>
                    <a:pt x="91" y="12320"/>
                    <a:pt x="1" y="13232"/>
                    <a:pt x="0" y="14145"/>
                  </a:cubicBezTo>
                  <a:cubicBezTo>
                    <a:pt x="6" y="15988"/>
                    <a:pt x="360" y="17813"/>
                    <a:pt x="1042" y="19526"/>
                  </a:cubicBezTo>
                  <a:cubicBezTo>
                    <a:pt x="1649" y="21209"/>
                    <a:pt x="2546" y="22775"/>
                    <a:pt x="3693" y="24151"/>
                  </a:cubicBezTo>
                  <a:close/>
                </a:path>
              </a:pathLst>
            </a:custGeom>
            <a:solidFill>
              <a:srgbClr val="4472C4"/>
            </a:solidFill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241">
              <a:extLst>
                <a:ext uri="{FF2B5EF4-FFF2-40B4-BE49-F238E27FC236}">
                  <a16:creationId xmlns:a16="http://schemas.microsoft.com/office/drawing/2014/main" id="{F05CE130-D062-1992-04CC-2A29EE3A7B89}"/>
                </a:ext>
              </a:extLst>
            </p:cNvPr>
            <p:cNvSpPr/>
            <p:nvPr/>
          </p:nvSpPr>
          <p:spPr>
            <a:xfrm>
              <a:off x="2266422" y="1423796"/>
              <a:ext cx="132570" cy="132149"/>
            </a:xfrm>
            <a:custGeom>
              <a:avLst/>
              <a:gdLst>
                <a:gd name="connsiteX0" fmla="*/ 70925 w 132570"/>
                <a:gd name="connsiteY0" fmla="*/ 0 h 132148"/>
                <a:gd name="connsiteX1" fmla="*/ 0 w 132570"/>
                <a:gd name="connsiteY1" fmla="*/ 70700 h 132148"/>
                <a:gd name="connsiteX2" fmla="*/ 70925 w 132570"/>
                <a:gd name="connsiteY2" fmla="*/ 141399 h 132148"/>
                <a:gd name="connsiteX3" fmla="*/ 141850 w 132570"/>
                <a:gd name="connsiteY3" fmla="*/ 70700 h 132148"/>
                <a:gd name="connsiteX4" fmla="*/ 70925 w 132570"/>
                <a:gd name="connsiteY4" fmla="*/ 0 h 132148"/>
                <a:gd name="connsiteX5" fmla="*/ 70925 w 132570"/>
                <a:gd name="connsiteY5" fmla="*/ 100999 h 132148"/>
                <a:gd name="connsiteX6" fmla="*/ 40529 w 132570"/>
                <a:gd name="connsiteY6" fmla="*/ 70700 h 132148"/>
                <a:gd name="connsiteX7" fmla="*/ 70925 w 132570"/>
                <a:gd name="connsiteY7" fmla="*/ 40400 h 132148"/>
                <a:gd name="connsiteX8" fmla="*/ 101322 w 132570"/>
                <a:gd name="connsiteY8" fmla="*/ 70700 h 132148"/>
                <a:gd name="connsiteX9" fmla="*/ 71306 w 132570"/>
                <a:gd name="connsiteY9" fmla="*/ 101375 h 132148"/>
                <a:gd name="connsiteX10" fmla="*/ 70925 w 132570"/>
                <a:gd name="connsiteY10" fmla="*/ 101377 h 132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2570" h="132148">
                  <a:moveTo>
                    <a:pt x="70925" y="0"/>
                  </a:moveTo>
                  <a:cubicBezTo>
                    <a:pt x="31754" y="0"/>
                    <a:pt x="0" y="31653"/>
                    <a:pt x="0" y="70700"/>
                  </a:cubicBezTo>
                  <a:cubicBezTo>
                    <a:pt x="0" y="109746"/>
                    <a:pt x="31754" y="141399"/>
                    <a:pt x="70925" y="141399"/>
                  </a:cubicBezTo>
                  <a:cubicBezTo>
                    <a:pt x="110096" y="141399"/>
                    <a:pt x="141850" y="109746"/>
                    <a:pt x="141850" y="70700"/>
                  </a:cubicBezTo>
                  <a:cubicBezTo>
                    <a:pt x="141850" y="31653"/>
                    <a:pt x="110096" y="0"/>
                    <a:pt x="70925" y="0"/>
                  </a:cubicBezTo>
                  <a:close/>
                  <a:moveTo>
                    <a:pt x="70925" y="100999"/>
                  </a:moveTo>
                  <a:cubicBezTo>
                    <a:pt x="54138" y="100999"/>
                    <a:pt x="40529" y="87434"/>
                    <a:pt x="40529" y="70700"/>
                  </a:cubicBezTo>
                  <a:cubicBezTo>
                    <a:pt x="40529" y="53965"/>
                    <a:pt x="54138" y="40400"/>
                    <a:pt x="70925" y="40400"/>
                  </a:cubicBezTo>
                  <a:cubicBezTo>
                    <a:pt x="87713" y="40400"/>
                    <a:pt x="101322" y="53965"/>
                    <a:pt x="101322" y="70700"/>
                  </a:cubicBezTo>
                  <a:cubicBezTo>
                    <a:pt x="101531" y="87432"/>
                    <a:pt x="88092" y="101166"/>
                    <a:pt x="71306" y="101375"/>
                  </a:cubicBezTo>
                  <a:cubicBezTo>
                    <a:pt x="71179" y="101376"/>
                    <a:pt x="71052" y="101377"/>
                    <a:pt x="70925" y="101377"/>
                  </a:cubicBezTo>
                  <a:close/>
                </a:path>
              </a:pathLst>
            </a:custGeom>
            <a:solidFill>
              <a:srgbClr val="4472C4"/>
            </a:solidFill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242">
              <a:extLst>
                <a:ext uri="{FF2B5EF4-FFF2-40B4-BE49-F238E27FC236}">
                  <a16:creationId xmlns:a16="http://schemas.microsoft.com/office/drawing/2014/main" id="{0C3108DA-4067-0530-5D0F-E971D24E826E}"/>
                </a:ext>
              </a:extLst>
            </p:cNvPr>
            <p:cNvSpPr/>
            <p:nvPr/>
          </p:nvSpPr>
          <p:spPr>
            <a:xfrm>
              <a:off x="2306951" y="1464196"/>
              <a:ext cx="56816" cy="56635"/>
            </a:xfrm>
            <a:custGeom>
              <a:avLst/>
              <a:gdLst>
                <a:gd name="connsiteX0" fmla="*/ 60793 w 56815"/>
                <a:gd name="connsiteY0" fmla="*/ 30300 h 56635"/>
                <a:gd name="connsiteX1" fmla="*/ 30396 w 56815"/>
                <a:gd name="connsiteY1" fmla="*/ 60600 h 56635"/>
                <a:gd name="connsiteX2" fmla="*/ 0 w 56815"/>
                <a:gd name="connsiteY2" fmla="*/ 30300 h 56635"/>
                <a:gd name="connsiteX3" fmla="*/ 30396 w 56815"/>
                <a:gd name="connsiteY3" fmla="*/ 0 h 56635"/>
                <a:gd name="connsiteX4" fmla="*/ 60793 w 56815"/>
                <a:gd name="connsiteY4" fmla="*/ 30300 h 5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815" h="56635">
                  <a:moveTo>
                    <a:pt x="60793" y="30300"/>
                  </a:moveTo>
                  <a:cubicBezTo>
                    <a:pt x="60793" y="47034"/>
                    <a:pt x="47184" y="60600"/>
                    <a:pt x="30396" y="60600"/>
                  </a:cubicBezTo>
                  <a:cubicBezTo>
                    <a:pt x="13609" y="60600"/>
                    <a:pt x="0" y="47034"/>
                    <a:pt x="0" y="30300"/>
                  </a:cubicBezTo>
                  <a:cubicBezTo>
                    <a:pt x="0" y="13566"/>
                    <a:pt x="13609" y="0"/>
                    <a:pt x="30396" y="0"/>
                  </a:cubicBezTo>
                  <a:cubicBezTo>
                    <a:pt x="47184" y="0"/>
                    <a:pt x="60793" y="13566"/>
                    <a:pt x="60793" y="30300"/>
                  </a:cubicBezTo>
                  <a:close/>
                </a:path>
              </a:pathLst>
            </a:custGeom>
            <a:solidFill>
              <a:srgbClr val="000000"/>
            </a:solidFill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243">
              <a:extLst>
                <a:ext uri="{FF2B5EF4-FFF2-40B4-BE49-F238E27FC236}">
                  <a16:creationId xmlns:a16="http://schemas.microsoft.com/office/drawing/2014/main" id="{AB54305D-0760-5FED-AACD-8EAA2F078D58}"/>
                </a:ext>
              </a:extLst>
            </p:cNvPr>
            <p:cNvSpPr/>
            <p:nvPr/>
          </p:nvSpPr>
          <p:spPr>
            <a:xfrm>
              <a:off x="2913459" y="1521870"/>
              <a:ext cx="56816" cy="94392"/>
            </a:xfrm>
            <a:custGeom>
              <a:avLst/>
              <a:gdLst>
                <a:gd name="connsiteX0" fmla="*/ 56058 w 56815"/>
                <a:gd name="connsiteY0" fmla="*/ 0 h 94391"/>
                <a:gd name="connsiteX1" fmla="*/ 66096 w 56815"/>
                <a:gd name="connsiteY1" fmla="*/ 10006 h 94391"/>
                <a:gd name="connsiteX2" fmla="*/ 66096 w 56815"/>
                <a:gd name="connsiteY2" fmla="*/ 87124 h 94391"/>
                <a:gd name="connsiteX3" fmla="*/ 56058 w 56815"/>
                <a:gd name="connsiteY3" fmla="*/ 97129 h 94391"/>
                <a:gd name="connsiteX4" fmla="*/ 10037 w 56815"/>
                <a:gd name="connsiteY4" fmla="*/ 97129 h 94391"/>
                <a:gd name="connsiteX5" fmla="*/ 0 w 56815"/>
                <a:gd name="connsiteY5" fmla="*/ 87124 h 94391"/>
                <a:gd name="connsiteX6" fmla="*/ 0 w 56815"/>
                <a:gd name="connsiteY6" fmla="*/ 10006 h 94391"/>
                <a:gd name="connsiteX7" fmla="*/ 10037 w 56815"/>
                <a:gd name="connsiteY7" fmla="*/ 0 h 9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815" h="94391">
                  <a:moveTo>
                    <a:pt x="56058" y="0"/>
                  </a:moveTo>
                  <a:cubicBezTo>
                    <a:pt x="61602" y="0"/>
                    <a:pt x="66096" y="4480"/>
                    <a:pt x="66096" y="10006"/>
                  </a:cubicBezTo>
                  <a:lnTo>
                    <a:pt x="66096" y="87124"/>
                  </a:lnTo>
                  <a:cubicBezTo>
                    <a:pt x="66096" y="92650"/>
                    <a:pt x="61602" y="97129"/>
                    <a:pt x="56058" y="97129"/>
                  </a:cubicBezTo>
                  <a:lnTo>
                    <a:pt x="10037" y="97129"/>
                  </a:lnTo>
                  <a:cubicBezTo>
                    <a:pt x="4494" y="97129"/>
                    <a:pt x="0" y="92650"/>
                    <a:pt x="0" y="87124"/>
                  </a:cubicBezTo>
                  <a:lnTo>
                    <a:pt x="0" y="10006"/>
                  </a:lnTo>
                  <a:cubicBezTo>
                    <a:pt x="0" y="4480"/>
                    <a:pt x="4494" y="0"/>
                    <a:pt x="10037" y="0"/>
                  </a:cubicBezTo>
                  <a:close/>
                </a:path>
              </a:pathLst>
            </a:custGeom>
            <a:solidFill>
              <a:srgbClr val="4472C4"/>
            </a:solidFill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244">
              <a:extLst>
                <a:ext uri="{FF2B5EF4-FFF2-40B4-BE49-F238E27FC236}">
                  <a16:creationId xmlns:a16="http://schemas.microsoft.com/office/drawing/2014/main" id="{18AD9B19-1289-E733-5994-8257BDAF8095}"/>
                </a:ext>
              </a:extLst>
            </p:cNvPr>
            <p:cNvSpPr/>
            <p:nvPr/>
          </p:nvSpPr>
          <p:spPr>
            <a:xfrm>
              <a:off x="2894899" y="1503086"/>
              <a:ext cx="94693" cy="132149"/>
            </a:xfrm>
            <a:custGeom>
              <a:avLst/>
              <a:gdLst>
                <a:gd name="connsiteX0" fmla="*/ 28976 w 94692"/>
                <a:gd name="connsiteY0" fmla="*/ 134792 h 132148"/>
                <a:gd name="connsiteX1" fmla="*/ 74997 w 94692"/>
                <a:gd name="connsiteY1" fmla="*/ 134792 h 132148"/>
                <a:gd name="connsiteX2" fmla="*/ 103973 w 94692"/>
                <a:gd name="connsiteY2" fmla="*/ 105908 h 132148"/>
                <a:gd name="connsiteX3" fmla="*/ 103973 w 94692"/>
                <a:gd name="connsiteY3" fmla="*/ 28884 h 132148"/>
                <a:gd name="connsiteX4" fmla="*/ 74997 w 94692"/>
                <a:gd name="connsiteY4" fmla="*/ 0 h 132148"/>
                <a:gd name="connsiteX5" fmla="*/ 28976 w 94692"/>
                <a:gd name="connsiteY5" fmla="*/ 0 h 132148"/>
                <a:gd name="connsiteX6" fmla="*/ 0 w 94692"/>
                <a:gd name="connsiteY6" fmla="*/ 28884 h 132148"/>
                <a:gd name="connsiteX7" fmla="*/ 0 w 94692"/>
                <a:gd name="connsiteY7" fmla="*/ 106002 h 132148"/>
                <a:gd name="connsiteX8" fmla="*/ 28976 w 94692"/>
                <a:gd name="connsiteY8" fmla="*/ 134792 h 132148"/>
                <a:gd name="connsiteX9" fmla="*/ 18560 w 94692"/>
                <a:gd name="connsiteY9" fmla="*/ 28884 h 132148"/>
                <a:gd name="connsiteX10" fmla="*/ 28688 w 94692"/>
                <a:gd name="connsiteY10" fmla="*/ 18780 h 132148"/>
                <a:gd name="connsiteX11" fmla="*/ 28976 w 94692"/>
                <a:gd name="connsiteY11" fmla="*/ 18784 h 132148"/>
                <a:gd name="connsiteX12" fmla="*/ 74997 w 94692"/>
                <a:gd name="connsiteY12" fmla="*/ 18784 h 132148"/>
                <a:gd name="connsiteX13" fmla="*/ 85034 w 94692"/>
                <a:gd name="connsiteY13" fmla="*/ 28790 h 132148"/>
                <a:gd name="connsiteX14" fmla="*/ 85034 w 94692"/>
                <a:gd name="connsiteY14" fmla="*/ 105908 h 132148"/>
                <a:gd name="connsiteX15" fmla="*/ 74997 w 94692"/>
                <a:gd name="connsiteY15" fmla="*/ 115913 h 132148"/>
                <a:gd name="connsiteX16" fmla="*/ 28976 w 94692"/>
                <a:gd name="connsiteY16" fmla="*/ 115913 h 132148"/>
                <a:gd name="connsiteX17" fmla="*/ 18939 w 94692"/>
                <a:gd name="connsiteY17" fmla="*/ 105908 h 132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4692" h="132148">
                  <a:moveTo>
                    <a:pt x="28976" y="134792"/>
                  </a:moveTo>
                  <a:lnTo>
                    <a:pt x="74997" y="134792"/>
                  </a:lnTo>
                  <a:cubicBezTo>
                    <a:pt x="90978" y="134740"/>
                    <a:pt x="103921" y="121838"/>
                    <a:pt x="103973" y="105908"/>
                  </a:cubicBezTo>
                  <a:lnTo>
                    <a:pt x="103973" y="28884"/>
                  </a:lnTo>
                  <a:cubicBezTo>
                    <a:pt x="103921" y="12953"/>
                    <a:pt x="90978" y="52"/>
                    <a:pt x="74997" y="0"/>
                  </a:cubicBezTo>
                  <a:lnTo>
                    <a:pt x="28976" y="0"/>
                  </a:lnTo>
                  <a:cubicBezTo>
                    <a:pt x="12995" y="52"/>
                    <a:pt x="52" y="12953"/>
                    <a:pt x="0" y="28884"/>
                  </a:cubicBezTo>
                  <a:lnTo>
                    <a:pt x="0" y="106002"/>
                  </a:lnTo>
                  <a:cubicBezTo>
                    <a:pt x="104" y="121896"/>
                    <a:pt x="13031" y="134740"/>
                    <a:pt x="28976" y="134792"/>
                  </a:cubicBezTo>
                  <a:close/>
                  <a:moveTo>
                    <a:pt x="18560" y="28884"/>
                  </a:moveTo>
                  <a:cubicBezTo>
                    <a:pt x="18558" y="23306"/>
                    <a:pt x="23092" y="18782"/>
                    <a:pt x="28688" y="18780"/>
                  </a:cubicBezTo>
                  <a:cubicBezTo>
                    <a:pt x="28784" y="18780"/>
                    <a:pt x="28880" y="18781"/>
                    <a:pt x="28976" y="18784"/>
                  </a:cubicBezTo>
                  <a:lnTo>
                    <a:pt x="74997" y="18784"/>
                  </a:lnTo>
                  <a:cubicBezTo>
                    <a:pt x="80519" y="18835"/>
                    <a:pt x="84983" y="23285"/>
                    <a:pt x="85034" y="28790"/>
                  </a:cubicBezTo>
                  <a:lnTo>
                    <a:pt x="85034" y="105908"/>
                  </a:lnTo>
                  <a:cubicBezTo>
                    <a:pt x="84983" y="111412"/>
                    <a:pt x="80519" y="115862"/>
                    <a:pt x="74997" y="115913"/>
                  </a:cubicBezTo>
                  <a:lnTo>
                    <a:pt x="28976" y="115913"/>
                  </a:lnTo>
                  <a:cubicBezTo>
                    <a:pt x="23454" y="115862"/>
                    <a:pt x="18990" y="111412"/>
                    <a:pt x="18939" y="105908"/>
                  </a:cubicBezTo>
                  <a:close/>
                </a:path>
              </a:pathLst>
            </a:custGeom>
            <a:solidFill>
              <a:srgbClr val="000000"/>
            </a:solidFill>
            <a:ln w="9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 245">
              <a:extLst>
                <a:ext uri="{FF2B5EF4-FFF2-40B4-BE49-F238E27FC236}">
                  <a16:creationId xmlns:a16="http://schemas.microsoft.com/office/drawing/2014/main" id="{076BC8B3-2270-6B08-6FBA-C01C8A796BD2}"/>
                </a:ext>
              </a:extLst>
            </p:cNvPr>
            <p:cNvSpPr/>
            <p:nvPr/>
          </p:nvSpPr>
          <p:spPr>
            <a:xfrm>
              <a:off x="2806740" y="1693191"/>
              <a:ext cx="416649" cy="9439"/>
            </a:xfrm>
            <a:custGeom>
              <a:avLst/>
              <a:gdLst>
                <a:gd name="connsiteX0" fmla="*/ 0 w 416649"/>
                <a:gd name="connsiteY0" fmla="*/ 0 h 0"/>
                <a:gd name="connsiteX1" fmla="*/ 424035 w 416649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6649">
                  <a:moveTo>
                    <a:pt x="0" y="0"/>
                  </a:moveTo>
                  <a:lnTo>
                    <a:pt x="424035" y="0"/>
                  </a:lnTo>
                </a:path>
              </a:pathLst>
            </a:custGeom>
            <a:ln w="708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7" name="Graphic 56" descr="Line Arrow: Clockwise curve">
            <a:extLst>
              <a:ext uri="{FF2B5EF4-FFF2-40B4-BE49-F238E27FC236}">
                <a16:creationId xmlns:a16="http://schemas.microsoft.com/office/drawing/2014/main" id="{9FA6F63F-F74A-01D4-4302-FF4B41AF2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86474" y="3545650"/>
            <a:ext cx="598068" cy="598068"/>
          </a:xfrm>
          <a:prstGeom prst="rect">
            <a:avLst/>
          </a:prstGeom>
        </p:spPr>
      </p:pic>
      <p:pic>
        <p:nvPicPr>
          <p:cNvPr id="58" name="Graphic 57" descr="Line Arrow: U-turn with tail">
            <a:extLst>
              <a:ext uri="{FF2B5EF4-FFF2-40B4-BE49-F238E27FC236}">
                <a16:creationId xmlns:a16="http://schemas.microsoft.com/office/drawing/2014/main" id="{2522CF22-1285-DFF0-6122-3F61E258F2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74223" y="3282025"/>
            <a:ext cx="527250" cy="527250"/>
          </a:xfrm>
          <a:prstGeom prst="rect">
            <a:avLst/>
          </a:prstGeom>
        </p:spPr>
      </p:pic>
      <p:pic>
        <p:nvPicPr>
          <p:cNvPr id="59" name="Graphic 58" descr="Line Arrow: Clockwise curve">
            <a:extLst>
              <a:ext uri="{FF2B5EF4-FFF2-40B4-BE49-F238E27FC236}">
                <a16:creationId xmlns:a16="http://schemas.microsoft.com/office/drawing/2014/main" id="{64BE549B-EC6B-EE87-9322-1AC8E7A2B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661862" y="3333958"/>
            <a:ext cx="516155" cy="516155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B6184597-9D5E-B605-01DB-D63021A0CDED}"/>
              </a:ext>
            </a:extLst>
          </p:cNvPr>
          <p:cNvSpPr txBox="1"/>
          <p:nvPr/>
        </p:nvSpPr>
        <p:spPr>
          <a:xfrm>
            <a:off x="1134007" y="3903602"/>
            <a:ext cx="2197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Scan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the threshold</a:t>
            </a:r>
            <a:endParaRPr kumimoji="0" lang="en-Z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FD4DF97-78F2-49A3-D388-C448CDF69174}"/>
              </a:ext>
            </a:extLst>
          </p:cNvPr>
          <p:cNvSpPr txBox="1"/>
          <p:nvPr/>
        </p:nvSpPr>
        <p:spPr>
          <a:xfrm>
            <a:off x="5292436" y="3910790"/>
            <a:ext cx="2077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Scan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intersection</a:t>
            </a:r>
            <a:endParaRPr kumimoji="0" lang="en-Z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F19643F-BCFC-4BB2-609E-1DE79D507529}"/>
              </a:ext>
            </a:extLst>
          </p:cNvPr>
          <p:cNvSpPr txBox="1"/>
          <p:nvPr/>
        </p:nvSpPr>
        <p:spPr>
          <a:xfrm>
            <a:off x="10366207" y="3844684"/>
            <a:ext cx="1890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Scan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runway end</a:t>
            </a:r>
            <a:endParaRPr kumimoji="0" lang="en-Z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E1DD770-42B3-2E79-69CF-C5A1F2D12F1E}"/>
              </a:ext>
            </a:extLst>
          </p:cNvPr>
          <p:cNvSpPr txBox="1"/>
          <p:nvPr/>
        </p:nvSpPr>
        <p:spPr>
          <a:xfrm>
            <a:off x="2839386" y="6273225"/>
            <a:ext cx="7405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Cleared to Cross, Take-off or Land</a:t>
            </a:r>
            <a:endParaRPr kumimoji="0" lang="en-Z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155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8329F1-08B3-F7D2-9ABC-938BC56CF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236" y="0"/>
            <a:ext cx="12346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9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169B69-3F53-2F62-83AB-8562F3C88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62" y="61912"/>
            <a:ext cx="9092416" cy="681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29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349E31-61F7-9A7A-4293-B1A3F536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467" y="0"/>
            <a:ext cx="10366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42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803627-614E-4AB1-275E-80EE282FF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410" y="0"/>
            <a:ext cx="9631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34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BD4AFB-E4B5-8165-82EA-D97DF39CB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713" y="0"/>
            <a:ext cx="9588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83362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3990</TotalTime>
  <Words>72</Words>
  <Application>Microsoft Office PowerPoint</Application>
  <PresentationFormat>Widescreen</PresentationFormat>
  <Paragraphs>12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4_Office Theme</vt:lpstr>
      <vt:lpstr>5_Office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Kagiso Mainganya</dc:creator>
  <cp:lastModifiedBy>Simphiwe Qwabe</cp:lastModifiedBy>
  <cp:revision>8</cp:revision>
  <dcterms:created xsi:type="dcterms:W3CDTF">2024-02-23T14:38:07Z</dcterms:created>
  <dcterms:modified xsi:type="dcterms:W3CDTF">2024-04-16T13:24:11Z</dcterms:modified>
</cp:coreProperties>
</file>